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4"/>
  </p:sldMasterIdLst>
  <p:notesMasterIdLst>
    <p:notesMasterId r:id="rId20"/>
  </p:notesMasterIdLst>
  <p:handoutMasterIdLst>
    <p:handoutMasterId r:id="rId21"/>
  </p:handoutMasterIdLst>
  <p:sldIdLst>
    <p:sldId id="446" r:id="rId5"/>
    <p:sldId id="447" r:id="rId6"/>
    <p:sldId id="449" r:id="rId7"/>
    <p:sldId id="450" r:id="rId8"/>
    <p:sldId id="451" r:id="rId9"/>
    <p:sldId id="453" r:id="rId10"/>
    <p:sldId id="454" r:id="rId11"/>
    <p:sldId id="455" r:id="rId12"/>
    <p:sldId id="456" r:id="rId13"/>
    <p:sldId id="457" r:id="rId14"/>
    <p:sldId id="458" r:id="rId15"/>
    <p:sldId id="461" r:id="rId16"/>
    <p:sldId id="462" r:id="rId17"/>
    <p:sldId id="459" r:id="rId18"/>
    <p:sldId id="4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2A2F72-B125-4C55-A2A3-D426B4FAC4C9}" v="108" dt="2024-05-07T19:44:26.744"/>
    <p1510:client id="{EA661788-BD14-C948-E8F4-4A774210EBA3}" v="1314" dt="2024-05-07T20:50:03.3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e W Malinowski" userId="S::lmalinowski@mitre.org::57759a89-bbd7-4a83-a901-5412d573b370" providerId="AD" clId="Web-{29DDDF76-B796-8AC6-41CC-2FBB202D9B39}"/>
    <pc:docChg chg="modSld">
      <pc:chgData name="Luke W Malinowski" userId="S::lmalinowski@mitre.org::57759a89-bbd7-4a83-a901-5412d573b370" providerId="AD" clId="Web-{29DDDF76-B796-8AC6-41CC-2FBB202D9B39}" dt="2023-10-05T15:50:31.088" v="102" actId="20577"/>
      <pc:docMkLst>
        <pc:docMk/>
      </pc:docMkLst>
      <pc:sldChg chg="modSp">
        <pc:chgData name="Luke W Malinowski" userId="S::lmalinowski@mitre.org::57759a89-bbd7-4a83-a901-5412d573b370" providerId="AD" clId="Web-{29DDDF76-B796-8AC6-41CC-2FBB202D9B39}" dt="2023-10-05T15:50:31.088" v="102" actId="20577"/>
        <pc:sldMkLst>
          <pc:docMk/>
          <pc:sldMk cId="1635751527" sldId="386"/>
        </pc:sldMkLst>
        <pc:spChg chg="mod">
          <ac:chgData name="Luke W Malinowski" userId="S::lmalinowski@mitre.org::57759a89-bbd7-4a83-a901-5412d573b370" providerId="AD" clId="Web-{29DDDF76-B796-8AC6-41CC-2FBB202D9B39}" dt="2023-10-05T15:50:31.088" v="102" actId="20577"/>
          <ac:spMkLst>
            <pc:docMk/>
            <pc:sldMk cId="1635751527" sldId="386"/>
            <ac:spMk id="3" creationId="{E876E4F7-B5E8-F32C-BDFB-5193D6807443}"/>
          </ac:spMkLst>
        </pc:spChg>
      </pc:sldChg>
    </pc:docChg>
  </pc:docChgLst>
  <pc:docChgLst>
    <pc:chgData name="Alec J Summers" userId="S::asummers@mitre.org::d9c4246f-ffa8-4c52-a253-9dc5efe19efc" providerId="AD" clId="Web-{FFDF4161-103C-4303-9522-1A089D8DCDD9}"/>
    <pc:docChg chg="modSld">
      <pc:chgData name="Alec J Summers" userId="S::asummers@mitre.org::d9c4246f-ffa8-4c52-a253-9dc5efe19efc" providerId="AD" clId="Web-{FFDF4161-103C-4303-9522-1A089D8DCDD9}" dt="2024-02-08T17:34:33.668" v="104" actId="20577"/>
      <pc:docMkLst>
        <pc:docMk/>
      </pc:docMkLst>
      <pc:sldChg chg="modSp">
        <pc:chgData name="Alec J Summers" userId="S::asummers@mitre.org::d9c4246f-ffa8-4c52-a253-9dc5efe19efc" providerId="AD" clId="Web-{FFDF4161-103C-4303-9522-1A089D8DCDD9}" dt="2024-02-08T17:34:33.668" v="104" actId="20577"/>
        <pc:sldMkLst>
          <pc:docMk/>
          <pc:sldMk cId="3712223861" sldId="392"/>
        </pc:sldMkLst>
        <pc:spChg chg="mod">
          <ac:chgData name="Alec J Summers" userId="S::asummers@mitre.org::d9c4246f-ffa8-4c52-a253-9dc5efe19efc" providerId="AD" clId="Web-{FFDF4161-103C-4303-9522-1A089D8DCDD9}" dt="2024-02-08T17:34:33.668" v="104" actId="20577"/>
          <ac:spMkLst>
            <pc:docMk/>
            <pc:sldMk cId="3712223861" sldId="392"/>
            <ac:spMk id="3" creationId="{BA90776B-99A1-8DE8-2F97-B86457428AEB}"/>
          </ac:spMkLst>
        </pc:spChg>
      </pc:sldChg>
      <pc:sldChg chg="modSp">
        <pc:chgData name="Alec J Summers" userId="S::asummers@mitre.org::d9c4246f-ffa8-4c52-a253-9dc5efe19efc" providerId="AD" clId="Web-{FFDF4161-103C-4303-9522-1A089D8DCDD9}" dt="2024-02-08T17:33:52.917" v="55" actId="20577"/>
        <pc:sldMkLst>
          <pc:docMk/>
          <pc:sldMk cId="22820857" sldId="431"/>
        </pc:sldMkLst>
        <pc:spChg chg="mod">
          <ac:chgData name="Alec J Summers" userId="S::asummers@mitre.org::d9c4246f-ffa8-4c52-a253-9dc5efe19efc" providerId="AD" clId="Web-{FFDF4161-103C-4303-9522-1A089D8DCDD9}" dt="2024-02-08T17:33:52.917" v="55" actId="20577"/>
          <ac:spMkLst>
            <pc:docMk/>
            <pc:sldMk cId="22820857" sldId="431"/>
            <ac:spMk id="3" creationId="{AEC9B7C1-9B7B-656B-20EC-CF419B4EAD01}"/>
          </ac:spMkLst>
        </pc:spChg>
      </pc:sldChg>
    </pc:docChg>
  </pc:docChgLst>
  <pc:docChgLst>
    <pc:chgData name="Alec J Summers" userId="S::asummers@mitre.org::d9c4246f-ffa8-4c52-a253-9dc5efe19efc" providerId="AD" clId="Web-{CD622C25-DC51-46C3-9155-54E7442CEEE9}"/>
    <pc:docChg chg="modSld">
      <pc:chgData name="Alec J Summers" userId="S::asummers@mitre.org::d9c4246f-ffa8-4c52-a253-9dc5efe19efc" providerId="AD" clId="Web-{CD622C25-DC51-46C3-9155-54E7442CEEE9}" dt="2024-02-08T17:21:46.228" v="92" actId="20577"/>
      <pc:docMkLst>
        <pc:docMk/>
      </pc:docMkLst>
      <pc:sldChg chg="modSp">
        <pc:chgData name="Alec J Summers" userId="S::asummers@mitre.org::d9c4246f-ffa8-4c52-a253-9dc5efe19efc" providerId="AD" clId="Web-{CD622C25-DC51-46C3-9155-54E7442CEEE9}" dt="2024-02-08T17:21:46.228" v="92" actId="20577"/>
        <pc:sldMkLst>
          <pc:docMk/>
          <pc:sldMk cId="22820857" sldId="431"/>
        </pc:sldMkLst>
        <pc:spChg chg="mod">
          <ac:chgData name="Alec J Summers" userId="S::asummers@mitre.org::d9c4246f-ffa8-4c52-a253-9dc5efe19efc" providerId="AD" clId="Web-{CD622C25-DC51-46C3-9155-54E7442CEEE9}" dt="2024-02-08T17:21:46.228" v="92" actId="20577"/>
          <ac:spMkLst>
            <pc:docMk/>
            <pc:sldMk cId="22820857" sldId="431"/>
            <ac:spMk id="3" creationId="{AEC9B7C1-9B7B-656B-20EC-CF419B4EAD01}"/>
          </ac:spMkLst>
        </pc:spChg>
      </pc:sldChg>
    </pc:docChg>
  </pc:docChgLst>
  <pc:docChgLst>
    <pc:chgData name="Connor Mullaly" userId="S::cmullaly@mitre.org::731a1e22-c293-4cbb-8aca-216affcf4059" providerId="AD" clId="Web-{0EF52321-86EE-C29A-2CF8-1A21935D0245}"/>
    <pc:docChg chg="modSld">
      <pc:chgData name="Connor Mullaly" userId="S::cmullaly@mitre.org::731a1e22-c293-4cbb-8aca-216affcf4059" providerId="AD" clId="Web-{0EF52321-86EE-C29A-2CF8-1A21935D0245}" dt="2024-02-08T16:48:37.158" v="192" actId="20577"/>
      <pc:docMkLst>
        <pc:docMk/>
      </pc:docMkLst>
      <pc:sldChg chg="modSp">
        <pc:chgData name="Connor Mullaly" userId="S::cmullaly@mitre.org::731a1e22-c293-4cbb-8aca-216affcf4059" providerId="AD" clId="Web-{0EF52321-86EE-C29A-2CF8-1A21935D0245}" dt="2024-02-08T16:48:37.158" v="192" actId="20577"/>
        <pc:sldMkLst>
          <pc:docMk/>
          <pc:sldMk cId="1648112567" sldId="387"/>
        </pc:sldMkLst>
        <pc:spChg chg="mod">
          <ac:chgData name="Connor Mullaly" userId="S::cmullaly@mitre.org::731a1e22-c293-4cbb-8aca-216affcf4059" providerId="AD" clId="Web-{0EF52321-86EE-C29A-2CF8-1A21935D0245}" dt="2024-02-08T16:48:37.158" v="192" actId="20577"/>
          <ac:spMkLst>
            <pc:docMk/>
            <pc:sldMk cId="1648112567" sldId="387"/>
            <ac:spMk id="3" creationId="{24448E6C-DFFA-E398-A5BC-1143F080A824}"/>
          </ac:spMkLst>
        </pc:spChg>
      </pc:sldChg>
      <pc:sldChg chg="modSp">
        <pc:chgData name="Connor Mullaly" userId="S::cmullaly@mitre.org::731a1e22-c293-4cbb-8aca-216affcf4059" providerId="AD" clId="Web-{0EF52321-86EE-C29A-2CF8-1A21935D0245}" dt="2024-02-08T16:46:18.641" v="24" actId="20577"/>
        <pc:sldMkLst>
          <pc:docMk/>
          <pc:sldMk cId="3611533344" sldId="398"/>
        </pc:sldMkLst>
        <pc:spChg chg="mod">
          <ac:chgData name="Connor Mullaly" userId="S::cmullaly@mitre.org::731a1e22-c293-4cbb-8aca-216affcf4059" providerId="AD" clId="Web-{0EF52321-86EE-C29A-2CF8-1A21935D0245}" dt="2024-02-08T16:46:18.641" v="24" actId="20577"/>
          <ac:spMkLst>
            <pc:docMk/>
            <pc:sldMk cId="3611533344" sldId="398"/>
            <ac:spMk id="3" creationId="{49517EE3-ED14-F6DD-9B65-9133A316812F}"/>
          </ac:spMkLst>
        </pc:spChg>
      </pc:sldChg>
    </pc:docChg>
  </pc:docChgLst>
  <pc:docChgLst>
    <pc:chgData name="Luke W Malinowski" userId="S::lmalinowski@mitre.org::57759a89-bbd7-4a83-a901-5412d573b370" providerId="AD" clId="Web-{49D0BB85-9703-FAF4-38A6-57B97B742CC2}"/>
    <pc:docChg chg="modSld">
      <pc:chgData name="Luke W Malinowski" userId="S::lmalinowski@mitre.org::57759a89-bbd7-4a83-a901-5412d573b370" providerId="AD" clId="Web-{49D0BB85-9703-FAF4-38A6-57B97B742CC2}" dt="2023-09-07T16:28:18.514" v="76" actId="20577"/>
      <pc:docMkLst>
        <pc:docMk/>
      </pc:docMkLst>
      <pc:sldChg chg="modSp">
        <pc:chgData name="Luke W Malinowski" userId="S::lmalinowski@mitre.org::57759a89-bbd7-4a83-a901-5412d573b370" providerId="AD" clId="Web-{49D0BB85-9703-FAF4-38A6-57B97B742CC2}" dt="2023-09-07T16:28:18.514" v="76" actId="20577"/>
        <pc:sldMkLst>
          <pc:docMk/>
          <pc:sldMk cId="1635751527" sldId="386"/>
        </pc:sldMkLst>
        <pc:spChg chg="mod">
          <ac:chgData name="Luke W Malinowski" userId="S::lmalinowski@mitre.org::57759a89-bbd7-4a83-a901-5412d573b370" providerId="AD" clId="Web-{49D0BB85-9703-FAF4-38A6-57B97B742CC2}" dt="2023-09-07T16:28:18.514" v="76" actId="20577"/>
          <ac:spMkLst>
            <pc:docMk/>
            <pc:sldMk cId="1635751527" sldId="386"/>
            <ac:spMk id="3" creationId="{E876E4F7-B5E8-F32C-BDFB-5193D6807443}"/>
          </ac:spMkLst>
        </pc:spChg>
      </pc:sldChg>
    </pc:docChg>
  </pc:docChgLst>
  <pc:docChgLst>
    <pc:chgData name="Bob Heinemann" userId="S::rheinemann@mitre.org::2f06b177-d646-4aca-968e-b5dc5b6e5c99" providerId="AD" clId="Web-{6FEEAF17-3EB9-78C9-CA58-A192E81C16AD}"/>
    <pc:docChg chg="modSld">
      <pc:chgData name="Bob Heinemann" userId="S::rheinemann@mitre.org::2f06b177-d646-4aca-968e-b5dc5b6e5c99" providerId="AD" clId="Web-{6FEEAF17-3EB9-78C9-CA58-A192E81C16AD}" dt="2023-11-30T13:47:28.378" v="52" actId="20577"/>
      <pc:docMkLst>
        <pc:docMk/>
      </pc:docMkLst>
      <pc:sldChg chg="modSp">
        <pc:chgData name="Bob Heinemann" userId="S::rheinemann@mitre.org::2f06b177-d646-4aca-968e-b5dc5b6e5c99" providerId="AD" clId="Web-{6FEEAF17-3EB9-78C9-CA58-A192E81C16AD}" dt="2023-11-30T13:47:28.378" v="52" actId="20577"/>
        <pc:sldMkLst>
          <pc:docMk/>
          <pc:sldMk cId="325853549" sldId="382"/>
        </pc:sldMkLst>
        <pc:spChg chg="mod">
          <ac:chgData name="Bob Heinemann" userId="S::rheinemann@mitre.org::2f06b177-d646-4aca-968e-b5dc5b6e5c99" providerId="AD" clId="Web-{6FEEAF17-3EB9-78C9-CA58-A192E81C16AD}" dt="2023-11-30T13:47:28.378" v="52" actId="20577"/>
          <ac:spMkLst>
            <pc:docMk/>
            <pc:sldMk cId="325853549" sldId="382"/>
            <ac:spMk id="3" creationId="{64DD5B7F-CBFE-F026-F670-04F23E894E96}"/>
          </ac:spMkLst>
        </pc:spChg>
      </pc:sldChg>
    </pc:docChg>
  </pc:docChgLst>
  <pc:docChgLst>
    <pc:chgData name="Gananand G Kini" userId="7e704cb4-ceca-45b4-9649-11f664136731" providerId="ADAL" clId="{0465A1AF-2BAD-9344-8BCD-2A7E115380A4}"/>
    <pc:docChg chg="modSld">
      <pc:chgData name="Gananand G Kini" userId="7e704cb4-ceca-45b4-9649-11f664136731" providerId="ADAL" clId="{0465A1AF-2BAD-9344-8BCD-2A7E115380A4}" dt="2023-06-01T16:53:53.409" v="56" actId="20577"/>
      <pc:docMkLst>
        <pc:docMk/>
      </pc:docMkLst>
      <pc:sldChg chg="modSp mod">
        <pc:chgData name="Gananand G Kini" userId="7e704cb4-ceca-45b4-9649-11f664136731" providerId="ADAL" clId="{0465A1AF-2BAD-9344-8BCD-2A7E115380A4}" dt="2023-06-01T16:53:53.409" v="56" actId="20577"/>
        <pc:sldMkLst>
          <pc:docMk/>
          <pc:sldMk cId="325853549" sldId="382"/>
        </pc:sldMkLst>
        <pc:spChg chg="mod">
          <ac:chgData name="Gananand G Kini" userId="7e704cb4-ceca-45b4-9649-11f664136731" providerId="ADAL" clId="{0465A1AF-2BAD-9344-8BCD-2A7E115380A4}" dt="2023-06-01T16:53:53.409" v="56" actId="20577"/>
          <ac:spMkLst>
            <pc:docMk/>
            <pc:sldMk cId="325853549" sldId="382"/>
            <ac:spMk id="3" creationId="{64DD5B7F-CBFE-F026-F670-04F23E894E96}"/>
          </ac:spMkLst>
        </pc:spChg>
      </pc:sldChg>
    </pc:docChg>
  </pc:docChgLst>
  <pc:docChgLst>
    <pc:chgData name="Alec J Summers" userId="S::asummers@mitre.org::d9c4246f-ffa8-4c52-a253-9dc5efe19efc" providerId="AD" clId="Web-{9C453A37-2882-4EF1-A5E3-E90D42C54FC8}"/>
    <pc:docChg chg="modSld">
      <pc:chgData name="Alec J Summers" userId="S::asummers@mitre.org::d9c4246f-ffa8-4c52-a253-9dc5efe19efc" providerId="AD" clId="Web-{9C453A37-2882-4EF1-A5E3-E90D42C54FC8}" dt="2023-02-21T18:37:40.826" v="0" actId="20577"/>
      <pc:docMkLst>
        <pc:docMk/>
      </pc:docMkLst>
      <pc:sldChg chg="modSp">
        <pc:chgData name="Alec J Summers" userId="S::asummers@mitre.org::d9c4246f-ffa8-4c52-a253-9dc5efe19efc" providerId="AD" clId="Web-{9C453A37-2882-4EF1-A5E3-E90D42C54FC8}" dt="2023-02-21T18:37:40.826" v="0" actId="20577"/>
        <pc:sldMkLst>
          <pc:docMk/>
          <pc:sldMk cId="3038102033" sldId="362"/>
        </pc:sldMkLst>
        <pc:spChg chg="mod">
          <ac:chgData name="Alec J Summers" userId="S::asummers@mitre.org::d9c4246f-ffa8-4c52-a253-9dc5efe19efc" providerId="AD" clId="Web-{9C453A37-2882-4EF1-A5E3-E90D42C54FC8}" dt="2023-02-21T18:37:40.826" v="0" actId="20577"/>
          <ac:spMkLst>
            <pc:docMk/>
            <pc:sldMk cId="3038102033" sldId="362"/>
            <ac:spMk id="3" creationId="{FC6BC93F-9898-4561-85F7-76B9EFF27366}"/>
          </ac:spMkLst>
        </pc:spChg>
      </pc:sldChg>
    </pc:docChg>
  </pc:docChgLst>
  <pc:docChgLst>
    <pc:chgData name="Bob Heinemann" userId="2f06b177-d646-4aca-968e-b5dc5b6e5c99" providerId="ADAL" clId="{79AA4AF9-DC6B-48F6-893E-3420C7F5C5C0}"/>
    <pc:docChg chg="custSel modSld">
      <pc:chgData name="Bob Heinemann" userId="2f06b177-d646-4aca-968e-b5dc5b6e5c99" providerId="ADAL" clId="{79AA4AF9-DC6B-48F6-893E-3420C7F5C5C0}" dt="2023-09-07T15:24:44.754" v="349" actId="20577"/>
      <pc:docMkLst>
        <pc:docMk/>
      </pc:docMkLst>
      <pc:sldChg chg="modSp mod">
        <pc:chgData name="Bob Heinemann" userId="2f06b177-d646-4aca-968e-b5dc5b6e5c99" providerId="ADAL" clId="{79AA4AF9-DC6B-48F6-893E-3420C7F5C5C0}" dt="2023-09-07T15:24:44.754" v="349" actId="20577"/>
        <pc:sldMkLst>
          <pc:docMk/>
          <pc:sldMk cId="325853549" sldId="382"/>
        </pc:sldMkLst>
        <pc:spChg chg="mod">
          <ac:chgData name="Bob Heinemann" userId="2f06b177-d646-4aca-968e-b5dc5b6e5c99" providerId="ADAL" clId="{79AA4AF9-DC6B-48F6-893E-3420C7F5C5C0}" dt="2023-09-07T15:24:44.754" v="349" actId="20577"/>
          <ac:spMkLst>
            <pc:docMk/>
            <pc:sldMk cId="325853549" sldId="382"/>
            <ac:spMk id="3" creationId="{64DD5B7F-CBFE-F026-F670-04F23E894E96}"/>
          </ac:spMkLst>
        </pc:spChg>
      </pc:sldChg>
    </pc:docChg>
  </pc:docChgLst>
  <pc:docChgLst>
    <pc:chgData name="Chris Coffin" userId="S::ccoffin@mitre.org::d7ceed13-cc7e-4e76-a9cc-15d09b8e0391" providerId="AD" clId="Web-{5A4A35B9-E375-6055-F0F0-07194B58D432}"/>
    <pc:docChg chg="modSld">
      <pc:chgData name="Chris Coffin" userId="S::ccoffin@mitre.org::d7ceed13-cc7e-4e76-a9cc-15d09b8e0391" providerId="AD" clId="Web-{5A4A35B9-E375-6055-F0F0-07194B58D432}" dt="2023-03-09T15:21:07.409" v="230" actId="20577"/>
      <pc:docMkLst>
        <pc:docMk/>
      </pc:docMkLst>
      <pc:sldChg chg="modSp">
        <pc:chgData name="Chris Coffin" userId="S::ccoffin@mitre.org::d7ceed13-cc7e-4e76-a9cc-15d09b8e0391" providerId="AD" clId="Web-{5A4A35B9-E375-6055-F0F0-07194B58D432}" dt="2023-03-09T15:21:07.409" v="230" actId="20577"/>
        <pc:sldMkLst>
          <pc:docMk/>
          <pc:sldMk cId="3142654909" sldId="391"/>
        </pc:sldMkLst>
        <pc:spChg chg="mod">
          <ac:chgData name="Chris Coffin" userId="S::ccoffin@mitre.org::d7ceed13-cc7e-4e76-a9cc-15d09b8e0391" providerId="AD" clId="Web-{5A4A35B9-E375-6055-F0F0-07194B58D432}" dt="2023-03-09T15:21:07.409" v="230" actId="20577"/>
          <ac:spMkLst>
            <pc:docMk/>
            <pc:sldMk cId="3142654909" sldId="391"/>
            <ac:spMk id="3" creationId="{85032E56-369D-C984-EBC3-0D8E7B214AFE}"/>
          </ac:spMkLst>
        </pc:spChg>
      </pc:sldChg>
    </pc:docChg>
  </pc:docChgLst>
  <pc:docChgLst>
    <pc:chgData name="Steven M Christey" userId="f24da668-4c1f-41c0-850e-113e2bdf78cf" providerId="ADAL" clId="{D11184C6-BD64-4615-AE3E-C1CF2466D078}"/>
    <pc:docChg chg="custSel modSld">
      <pc:chgData name="Steven M Christey" userId="f24da668-4c1f-41c0-850e-113e2bdf78cf" providerId="ADAL" clId="{D11184C6-BD64-4615-AE3E-C1CF2466D078}" dt="2023-11-30T18:28:55.291" v="115" actId="20577"/>
      <pc:docMkLst>
        <pc:docMk/>
      </pc:docMkLst>
      <pc:sldChg chg="modSp mod">
        <pc:chgData name="Steven M Christey" userId="f24da668-4c1f-41c0-850e-113e2bdf78cf" providerId="ADAL" clId="{D11184C6-BD64-4615-AE3E-C1CF2466D078}" dt="2023-11-30T05:07:13.308" v="2" actId="20577"/>
        <pc:sldMkLst>
          <pc:docMk/>
          <pc:sldMk cId="3038102033" sldId="362"/>
        </pc:sldMkLst>
        <pc:spChg chg="mod">
          <ac:chgData name="Steven M Christey" userId="f24da668-4c1f-41c0-850e-113e2bdf78cf" providerId="ADAL" clId="{D11184C6-BD64-4615-AE3E-C1CF2466D078}" dt="2023-11-30T05:07:13.308" v="2" actId="20577"/>
          <ac:spMkLst>
            <pc:docMk/>
            <pc:sldMk cId="3038102033" sldId="362"/>
            <ac:spMk id="3" creationId="{FC6BC93F-9898-4561-85F7-76B9EFF27366}"/>
          </ac:spMkLst>
        </pc:spChg>
      </pc:sldChg>
      <pc:sldChg chg="modSp mod">
        <pc:chgData name="Steven M Christey" userId="f24da668-4c1f-41c0-850e-113e2bdf78cf" providerId="ADAL" clId="{D11184C6-BD64-4615-AE3E-C1CF2466D078}" dt="2023-11-30T18:15:04.827" v="81" actId="20577"/>
        <pc:sldMkLst>
          <pc:docMk/>
          <pc:sldMk cId="191651128" sldId="376"/>
        </pc:sldMkLst>
        <pc:spChg chg="mod">
          <ac:chgData name="Steven M Christey" userId="f24da668-4c1f-41c0-850e-113e2bdf78cf" providerId="ADAL" clId="{D11184C6-BD64-4615-AE3E-C1CF2466D078}" dt="2023-11-30T18:15:04.827" v="81" actId="20577"/>
          <ac:spMkLst>
            <pc:docMk/>
            <pc:sldMk cId="191651128" sldId="376"/>
            <ac:spMk id="3" creationId="{DFEAFFFC-27AB-4C1B-FC4F-9D3E43B0AA09}"/>
          </ac:spMkLst>
        </pc:spChg>
      </pc:sldChg>
      <pc:sldChg chg="modSp mod">
        <pc:chgData name="Steven M Christey" userId="f24da668-4c1f-41c0-850e-113e2bdf78cf" providerId="ADAL" clId="{D11184C6-BD64-4615-AE3E-C1CF2466D078}" dt="2023-11-30T18:24:06.028" v="113" actId="20577"/>
        <pc:sldMkLst>
          <pc:docMk/>
          <pc:sldMk cId="3547865410" sldId="381"/>
        </pc:sldMkLst>
        <pc:spChg chg="mod">
          <ac:chgData name="Steven M Christey" userId="f24da668-4c1f-41c0-850e-113e2bdf78cf" providerId="ADAL" clId="{D11184C6-BD64-4615-AE3E-C1CF2466D078}" dt="2023-11-30T18:24:06.028" v="113" actId="20577"/>
          <ac:spMkLst>
            <pc:docMk/>
            <pc:sldMk cId="3547865410" sldId="381"/>
            <ac:spMk id="3" creationId="{805CE208-D187-2528-3E26-4948F81BE60F}"/>
          </ac:spMkLst>
        </pc:spChg>
      </pc:sldChg>
      <pc:sldChg chg="modSp mod">
        <pc:chgData name="Steven M Christey" userId="f24da668-4c1f-41c0-850e-113e2bdf78cf" providerId="ADAL" clId="{D11184C6-BD64-4615-AE3E-C1CF2466D078}" dt="2023-11-30T18:28:55.291" v="115" actId="20577"/>
        <pc:sldMkLst>
          <pc:docMk/>
          <pc:sldMk cId="325853549" sldId="382"/>
        </pc:sldMkLst>
        <pc:spChg chg="mod">
          <ac:chgData name="Steven M Christey" userId="f24da668-4c1f-41c0-850e-113e2bdf78cf" providerId="ADAL" clId="{D11184C6-BD64-4615-AE3E-C1CF2466D078}" dt="2023-11-30T18:28:55.291" v="115" actId="20577"/>
          <ac:spMkLst>
            <pc:docMk/>
            <pc:sldMk cId="325853549" sldId="382"/>
            <ac:spMk id="3" creationId="{64DD5B7F-CBFE-F026-F670-04F23E894E96}"/>
          </ac:spMkLst>
        </pc:spChg>
      </pc:sldChg>
    </pc:docChg>
  </pc:docChgLst>
  <pc:docChgLst>
    <pc:chgData name="Connor Mullaly" userId="S::cmullaly@mitre.org::731a1e22-c293-4cbb-8aca-216affcf4059" providerId="AD" clId="Web-{A6864542-03E9-C57D-222B-0AF701AF3802}"/>
    <pc:docChg chg="modSld">
      <pc:chgData name="Connor Mullaly" userId="S::cmullaly@mitre.org::731a1e22-c293-4cbb-8aca-216affcf4059" providerId="AD" clId="Web-{A6864542-03E9-C57D-222B-0AF701AF3802}" dt="2023-04-20T16:58:49.918" v="1" actId="20577"/>
      <pc:docMkLst>
        <pc:docMk/>
      </pc:docMkLst>
      <pc:sldChg chg="modSp">
        <pc:chgData name="Connor Mullaly" userId="S::cmullaly@mitre.org::731a1e22-c293-4cbb-8aca-216affcf4059" providerId="AD" clId="Web-{A6864542-03E9-C57D-222B-0AF701AF3802}" dt="2023-04-20T16:58:49.918" v="1" actId="20577"/>
        <pc:sldMkLst>
          <pc:docMk/>
          <pc:sldMk cId="3611533344" sldId="398"/>
        </pc:sldMkLst>
        <pc:spChg chg="mod">
          <ac:chgData name="Connor Mullaly" userId="S::cmullaly@mitre.org::731a1e22-c293-4cbb-8aca-216affcf4059" providerId="AD" clId="Web-{A6864542-03E9-C57D-222B-0AF701AF3802}" dt="2023-04-20T16:58:49.918" v="1" actId="20577"/>
          <ac:spMkLst>
            <pc:docMk/>
            <pc:sldMk cId="3611533344" sldId="398"/>
            <ac:spMk id="3" creationId="{49517EE3-ED14-F6DD-9B65-9133A316812F}"/>
          </ac:spMkLst>
        </pc:spChg>
      </pc:sldChg>
    </pc:docChg>
  </pc:docChgLst>
  <pc:docChgLst>
    <pc:chgData name="Bob Heinemann" userId="S::rheinemann@mitre.org::2f06b177-d646-4aca-968e-b5dc5b6e5c99" providerId="AD" clId="Web-{F146EC01-4839-C12A-51E3-7C4BB213B305}"/>
    <pc:docChg chg="modSld">
      <pc:chgData name="Bob Heinemann" userId="S::rheinemann@mitre.org::2f06b177-d646-4aca-968e-b5dc5b6e5c99" providerId="AD" clId="Web-{F146EC01-4839-C12A-51E3-7C4BB213B305}" dt="2023-09-07T14:49:14.880" v="12" actId="20577"/>
      <pc:docMkLst>
        <pc:docMk/>
      </pc:docMkLst>
      <pc:sldChg chg="modSp">
        <pc:chgData name="Bob Heinemann" userId="S::rheinemann@mitre.org::2f06b177-d646-4aca-968e-b5dc5b6e5c99" providerId="AD" clId="Web-{F146EC01-4839-C12A-51E3-7C4BB213B305}" dt="2023-09-07T14:49:14.880" v="12" actId="20577"/>
        <pc:sldMkLst>
          <pc:docMk/>
          <pc:sldMk cId="325853549" sldId="382"/>
        </pc:sldMkLst>
        <pc:spChg chg="mod">
          <ac:chgData name="Bob Heinemann" userId="S::rheinemann@mitre.org::2f06b177-d646-4aca-968e-b5dc5b6e5c99" providerId="AD" clId="Web-{F146EC01-4839-C12A-51E3-7C4BB213B305}" dt="2023-09-07T14:49:14.880" v="12" actId="20577"/>
          <ac:spMkLst>
            <pc:docMk/>
            <pc:sldMk cId="325853549" sldId="382"/>
            <ac:spMk id="3" creationId="{64DD5B7F-CBFE-F026-F670-04F23E894E96}"/>
          </ac:spMkLst>
        </pc:spChg>
      </pc:sldChg>
    </pc:docChg>
  </pc:docChgLst>
  <pc:docChgLst>
    <pc:chgData name="Connor Mullaly" userId="S::cmullaly@mitre.org::731a1e22-c293-4cbb-8aca-216affcf4059" providerId="AD" clId="Web-{D6986122-9F81-CA8A-4709-53073FDDCED0}"/>
    <pc:docChg chg="modSld">
      <pc:chgData name="Connor Mullaly" userId="S::cmullaly@mitre.org::731a1e22-c293-4cbb-8aca-216affcf4059" providerId="AD" clId="Web-{D6986122-9F81-CA8A-4709-53073FDDCED0}" dt="2023-09-21T16:51:32.090" v="14" actId="20577"/>
      <pc:docMkLst>
        <pc:docMk/>
      </pc:docMkLst>
      <pc:sldChg chg="modSp">
        <pc:chgData name="Connor Mullaly" userId="S::cmullaly@mitre.org::731a1e22-c293-4cbb-8aca-216affcf4059" providerId="AD" clId="Web-{D6986122-9F81-CA8A-4709-53073FDDCED0}" dt="2023-09-21T16:51:32.090" v="14" actId="20577"/>
        <pc:sldMkLst>
          <pc:docMk/>
          <pc:sldMk cId="1648112567" sldId="387"/>
        </pc:sldMkLst>
        <pc:spChg chg="mod">
          <ac:chgData name="Connor Mullaly" userId="S::cmullaly@mitre.org::731a1e22-c293-4cbb-8aca-216affcf4059" providerId="AD" clId="Web-{D6986122-9F81-CA8A-4709-53073FDDCED0}" dt="2023-09-21T16:51:32.090" v="14" actId="20577"/>
          <ac:spMkLst>
            <pc:docMk/>
            <pc:sldMk cId="1648112567" sldId="387"/>
            <ac:spMk id="3" creationId="{24448E6C-DFFA-E398-A5BC-1143F080A824}"/>
          </ac:spMkLst>
        </pc:spChg>
      </pc:sldChg>
    </pc:docChg>
  </pc:docChgLst>
  <pc:docChgLst>
    <pc:chgData name="David B Rothenberg" userId="S::drothenberg@mitre.org::7a644bfc-514c-4ae2-bfba-aef4c23344cd" providerId="AD" clId="Web-{0E80D8A0-AE25-DA6C-EE6B-57C1FB1BB175}"/>
    <pc:docChg chg="modSld">
      <pc:chgData name="David B Rothenberg" userId="S::drothenberg@mitre.org::7a644bfc-514c-4ae2-bfba-aef4c23344cd" providerId="AD" clId="Web-{0E80D8A0-AE25-DA6C-EE6B-57C1FB1BB175}" dt="2023-07-13T15:12:29.401" v="98" actId="20577"/>
      <pc:docMkLst>
        <pc:docMk/>
      </pc:docMkLst>
      <pc:sldChg chg="modSp">
        <pc:chgData name="David B Rothenberg" userId="S::drothenberg@mitre.org::7a644bfc-514c-4ae2-bfba-aef4c23344cd" providerId="AD" clId="Web-{0E80D8A0-AE25-DA6C-EE6B-57C1FB1BB175}" dt="2023-07-13T15:12:29.401" v="98" actId="20577"/>
        <pc:sldMkLst>
          <pc:docMk/>
          <pc:sldMk cId="1071667615" sldId="384"/>
        </pc:sldMkLst>
        <pc:spChg chg="mod">
          <ac:chgData name="David B Rothenberg" userId="S::drothenberg@mitre.org::7a644bfc-514c-4ae2-bfba-aef4c23344cd" providerId="AD" clId="Web-{0E80D8A0-AE25-DA6C-EE6B-57C1FB1BB175}" dt="2023-07-13T15:12:29.401" v="98" actId="20577"/>
          <ac:spMkLst>
            <pc:docMk/>
            <pc:sldMk cId="1071667615" sldId="384"/>
            <ac:spMk id="3" creationId="{43783C6B-223C-519C-EFC4-8CF168007633}"/>
          </ac:spMkLst>
        </pc:spChg>
      </pc:sldChg>
    </pc:docChg>
  </pc:docChgLst>
  <pc:docChgLst>
    <pc:chgData name="Alec J Summers" userId="S::asummers@mitre.org::d9c4246f-ffa8-4c52-a253-9dc5efe19efc" providerId="AD" clId="Web-{899311E2-2903-23E3-13C7-6F9E33A9A297}"/>
    <pc:docChg chg="modSld">
      <pc:chgData name="Alec J Summers" userId="S::asummers@mitre.org::d9c4246f-ffa8-4c52-a253-9dc5efe19efc" providerId="AD" clId="Web-{899311E2-2903-23E3-13C7-6F9E33A9A297}" dt="2023-09-21T16:48:09.228" v="46" actId="20577"/>
      <pc:docMkLst>
        <pc:docMk/>
      </pc:docMkLst>
      <pc:sldChg chg="modSp">
        <pc:chgData name="Alec J Summers" userId="S::asummers@mitre.org::d9c4246f-ffa8-4c52-a253-9dc5efe19efc" providerId="AD" clId="Web-{899311E2-2903-23E3-13C7-6F9E33A9A297}" dt="2023-09-21T16:48:09.228" v="46" actId="20577"/>
        <pc:sldMkLst>
          <pc:docMk/>
          <pc:sldMk cId="22820857" sldId="431"/>
        </pc:sldMkLst>
        <pc:spChg chg="mod">
          <ac:chgData name="Alec J Summers" userId="S::asummers@mitre.org::d9c4246f-ffa8-4c52-a253-9dc5efe19efc" providerId="AD" clId="Web-{899311E2-2903-23E3-13C7-6F9E33A9A297}" dt="2023-09-21T16:48:09.228" v="46" actId="20577"/>
          <ac:spMkLst>
            <pc:docMk/>
            <pc:sldMk cId="22820857" sldId="431"/>
            <ac:spMk id="3" creationId="{AEC9B7C1-9B7B-656B-20EC-CF419B4EAD01}"/>
          </ac:spMkLst>
        </pc:spChg>
      </pc:sldChg>
    </pc:docChg>
  </pc:docChgLst>
  <pc:docChgLst>
    <pc:chgData name="Luke W Malinowski" userId="S::lmalinowski@mitre.org::57759a89-bbd7-4a83-a901-5412d573b370" providerId="AD" clId="Web-{F205ADF0-FDA2-B497-718F-1C4E2B855268}"/>
    <pc:docChg chg="modSld">
      <pc:chgData name="Luke W Malinowski" userId="S::lmalinowski@mitre.org::57759a89-bbd7-4a83-a901-5412d573b370" providerId="AD" clId="Web-{F205ADF0-FDA2-B497-718F-1C4E2B855268}" dt="2023-05-04T17:45:26.795" v="246" actId="20577"/>
      <pc:docMkLst>
        <pc:docMk/>
      </pc:docMkLst>
      <pc:sldChg chg="modSp">
        <pc:chgData name="Luke W Malinowski" userId="S::lmalinowski@mitre.org::57759a89-bbd7-4a83-a901-5412d573b370" providerId="AD" clId="Web-{F205ADF0-FDA2-B497-718F-1C4E2B855268}" dt="2023-05-04T17:45:26.795" v="246" actId="20577"/>
        <pc:sldMkLst>
          <pc:docMk/>
          <pc:sldMk cId="1635751527" sldId="386"/>
        </pc:sldMkLst>
        <pc:spChg chg="mod">
          <ac:chgData name="Luke W Malinowski" userId="S::lmalinowski@mitre.org::57759a89-bbd7-4a83-a901-5412d573b370" providerId="AD" clId="Web-{F205ADF0-FDA2-B497-718F-1C4E2B855268}" dt="2023-05-04T17:45:26.795" v="246" actId="20577"/>
          <ac:spMkLst>
            <pc:docMk/>
            <pc:sldMk cId="1635751527" sldId="386"/>
            <ac:spMk id="3" creationId="{E876E4F7-B5E8-F32C-BDFB-5193D6807443}"/>
          </ac:spMkLst>
        </pc:spChg>
      </pc:sldChg>
    </pc:docChg>
  </pc:docChgLst>
  <pc:docChgLst>
    <pc:chgData name="Luke W Malinowski" userId="S::lmalinowski@mitre.org::57759a89-bbd7-4a83-a901-5412d573b370" providerId="AD" clId="Web-{B4B5781F-2A6A-672C-66BF-B36BEE7C52D9}"/>
    <pc:docChg chg="modSld">
      <pc:chgData name="Luke W Malinowski" userId="S::lmalinowski@mitre.org::57759a89-bbd7-4a83-a901-5412d573b370" providerId="AD" clId="Web-{B4B5781F-2A6A-672C-66BF-B36BEE7C52D9}" dt="2023-05-18T17:40:15.063" v="82" actId="20577"/>
      <pc:docMkLst>
        <pc:docMk/>
      </pc:docMkLst>
      <pc:sldChg chg="modSp">
        <pc:chgData name="Luke W Malinowski" userId="S::lmalinowski@mitre.org::57759a89-bbd7-4a83-a901-5412d573b370" providerId="AD" clId="Web-{B4B5781F-2A6A-672C-66BF-B36BEE7C52D9}" dt="2023-05-18T17:40:15.063" v="82" actId="20577"/>
        <pc:sldMkLst>
          <pc:docMk/>
          <pc:sldMk cId="1635751527" sldId="386"/>
        </pc:sldMkLst>
        <pc:spChg chg="mod">
          <ac:chgData name="Luke W Malinowski" userId="S::lmalinowski@mitre.org::57759a89-bbd7-4a83-a901-5412d573b370" providerId="AD" clId="Web-{B4B5781F-2A6A-672C-66BF-B36BEE7C52D9}" dt="2023-05-18T17:40:15.063" v="82" actId="20577"/>
          <ac:spMkLst>
            <pc:docMk/>
            <pc:sldMk cId="1635751527" sldId="386"/>
            <ac:spMk id="3" creationId="{E876E4F7-B5E8-F32C-BDFB-5193D6807443}"/>
          </ac:spMkLst>
        </pc:spChg>
      </pc:sldChg>
    </pc:docChg>
  </pc:docChgLst>
  <pc:docChgLst>
    <pc:chgData name="Connor Mullaly" userId="S::cmullaly@mitre.org::731a1e22-c293-4cbb-8aca-216affcf4059" providerId="AD" clId="Web-{F3ACB586-77E7-748B-F3C9-CE79821C4684}"/>
    <pc:docChg chg="addSld modSld">
      <pc:chgData name="Connor Mullaly" userId="S::cmullaly@mitre.org::731a1e22-c293-4cbb-8aca-216affcf4059" providerId="AD" clId="Web-{F3ACB586-77E7-748B-F3C9-CE79821C4684}" dt="2023-09-07T15:12:10.930" v="479" actId="20577"/>
      <pc:docMkLst>
        <pc:docMk/>
      </pc:docMkLst>
      <pc:sldChg chg="modSp">
        <pc:chgData name="Connor Mullaly" userId="S::cmullaly@mitre.org::731a1e22-c293-4cbb-8aca-216affcf4059" providerId="AD" clId="Web-{F3ACB586-77E7-748B-F3C9-CE79821C4684}" dt="2023-09-07T15:02:06.455" v="57" actId="20577"/>
        <pc:sldMkLst>
          <pc:docMk/>
          <pc:sldMk cId="1648112567" sldId="387"/>
        </pc:sldMkLst>
        <pc:spChg chg="mod">
          <ac:chgData name="Connor Mullaly" userId="S::cmullaly@mitre.org::731a1e22-c293-4cbb-8aca-216affcf4059" providerId="AD" clId="Web-{F3ACB586-77E7-748B-F3C9-CE79821C4684}" dt="2023-09-07T15:02:06.455" v="57" actId="20577"/>
          <ac:spMkLst>
            <pc:docMk/>
            <pc:sldMk cId="1648112567" sldId="387"/>
            <ac:spMk id="3" creationId="{24448E6C-DFFA-E398-A5BC-1143F080A824}"/>
          </ac:spMkLst>
        </pc:spChg>
      </pc:sldChg>
      <pc:sldChg chg="modSp new">
        <pc:chgData name="Connor Mullaly" userId="S::cmullaly@mitre.org::731a1e22-c293-4cbb-8aca-216affcf4059" providerId="AD" clId="Web-{F3ACB586-77E7-748B-F3C9-CE79821C4684}" dt="2023-09-07T15:12:10.930" v="479" actId="20577"/>
        <pc:sldMkLst>
          <pc:docMk/>
          <pc:sldMk cId="1901326216" sldId="434"/>
        </pc:sldMkLst>
        <pc:spChg chg="mod">
          <ac:chgData name="Connor Mullaly" userId="S::cmullaly@mitre.org::731a1e22-c293-4cbb-8aca-216affcf4059" providerId="AD" clId="Web-{F3ACB586-77E7-748B-F3C9-CE79821C4684}" dt="2023-09-07T15:02:22.830" v="77" actId="20577"/>
          <ac:spMkLst>
            <pc:docMk/>
            <pc:sldMk cId="1901326216" sldId="434"/>
            <ac:spMk id="2" creationId="{74F055A3-DB70-5BA4-442F-2155E86836F6}"/>
          </ac:spMkLst>
        </pc:spChg>
        <pc:spChg chg="mod">
          <ac:chgData name="Connor Mullaly" userId="S::cmullaly@mitre.org::731a1e22-c293-4cbb-8aca-216affcf4059" providerId="AD" clId="Web-{F3ACB586-77E7-748B-F3C9-CE79821C4684}" dt="2023-09-07T15:12:10.930" v="479" actId="20577"/>
          <ac:spMkLst>
            <pc:docMk/>
            <pc:sldMk cId="1901326216" sldId="434"/>
            <ac:spMk id="3" creationId="{1CAA4E46-A7C4-AE36-3439-D5EAB5BB996D}"/>
          </ac:spMkLst>
        </pc:spChg>
      </pc:sldChg>
    </pc:docChg>
  </pc:docChgLst>
  <pc:docChgLst>
    <pc:chgData name="Gananand G Kini" userId="7e704cb4-ceca-45b4-9649-11f664136731" providerId="ADAL" clId="{FE3446FD-0CF6-CE41-9BB8-D2842E4367FF}"/>
    <pc:docChg chg="custSel modSld">
      <pc:chgData name="Gananand G Kini" userId="7e704cb4-ceca-45b4-9649-11f664136731" providerId="ADAL" clId="{FE3446FD-0CF6-CE41-9BB8-D2842E4367FF}" dt="2023-10-19T16:24:04.075" v="179" actId="20577"/>
      <pc:docMkLst>
        <pc:docMk/>
      </pc:docMkLst>
      <pc:sldChg chg="modSp mod">
        <pc:chgData name="Gananand G Kini" userId="7e704cb4-ceca-45b4-9649-11f664136731" providerId="ADAL" clId="{FE3446FD-0CF6-CE41-9BB8-D2842E4367FF}" dt="2023-10-19T16:24:04.075" v="179" actId="20577"/>
        <pc:sldMkLst>
          <pc:docMk/>
          <pc:sldMk cId="325853549" sldId="382"/>
        </pc:sldMkLst>
        <pc:spChg chg="mod">
          <ac:chgData name="Gananand G Kini" userId="7e704cb4-ceca-45b4-9649-11f664136731" providerId="ADAL" clId="{FE3446FD-0CF6-CE41-9BB8-D2842E4367FF}" dt="2023-10-19T16:24:04.075" v="179" actId="20577"/>
          <ac:spMkLst>
            <pc:docMk/>
            <pc:sldMk cId="325853549" sldId="382"/>
            <ac:spMk id="3" creationId="{64DD5B7F-CBFE-F026-F670-04F23E894E96}"/>
          </ac:spMkLst>
        </pc:spChg>
      </pc:sldChg>
    </pc:docChg>
  </pc:docChgLst>
  <pc:docChgLst>
    <pc:chgData name="Chris Coffin" userId="S::ccoffin@mitre.org::d7ceed13-cc7e-4e76-a9cc-15d09b8e0391" providerId="AD" clId="Web-{170C0530-89C5-4645-953D-91A1D381D5A0}"/>
    <pc:docChg chg="modSld">
      <pc:chgData name="Chris Coffin" userId="S::ccoffin@mitre.org::d7ceed13-cc7e-4e76-a9cc-15d09b8e0391" providerId="AD" clId="Web-{170C0530-89C5-4645-953D-91A1D381D5A0}" dt="2023-10-05T17:39:40.307" v="547" actId="20577"/>
      <pc:docMkLst>
        <pc:docMk/>
      </pc:docMkLst>
      <pc:sldChg chg="modSp">
        <pc:chgData name="Chris Coffin" userId="S::ccoffin@mitre.org::d7ceed13-cc7e-4e76-a9cc-15d09b8e0391" providerId="AD" clId="Web-{170C0530-89C5-4645-953D-91A1D381D5A0}" dt="2023-10-05T17:39:40.307" v="547" actId="20577"/>
        <pc:sldMkLst>
          <pc:docMk/>
          <pc:sldMk cId="3142654909" sldId="391"/>
        </pc:sldMkLst>
        <pc:spChg chg="mod">
          <ac:chgData name="Chris Coffin" userId="S::ccoffin@mitre.org::d7ceed13-cc7e-4e76-a9cc-15d09b8e0391" providerId="AD" clId="Web-{170C0530-89C5-4645-953D-91A1D381D5A0}" dt="2023-10-05T17:39:40.307" v="547" actId="20577"/>
          <ac:spMkLst>
            <pc:docMk/>
            <pc:sldMk cId="3142654909" sldId="391"/>
            <ac:spMk id="3" creationId="{85032E56-369D-C984-EBC3-0D8E7B214AFE}"/>
          </ac:spMkLst>
        </pc:spChg>
      </pc:sldChg>
    </pc:docChg>
  </pc:docChgLst>
  <pc:docChgLst>
    <pc:chgData name="Steven M Christey" userId="f24da668-4c1f-41c0-850e-113e2bdf78cf" providerId="ADAL" clId="{E1F32575-E8F6-4384-A47B-526236DC1229}"/>
    <pc:docChg chg="custSel addSld delSld modSld">
      <pc:chgData name="Steven M Christey" userId="f24da668-4c1f-41c0-850e-113e2bdf78cf" providerId="ADAL" clId="{E1F32575-E8F6-4384-A47B-526236DC1229}" dt="2023-04-06T17:39:37.996" v="187" actId="13926"/>
      <pc:docMkLst>
        <pc:docMk/>
      </pc:docMkLst>
      <pc:sldChg chg="modSp mod">
        <pc:chgData name="Steven M Christey" userId="f24da668-4c1f-41c0-850e-113e2bdf78cf" providerId="ADAL" clId="{E1F32575-E8F6-4384-A47B-526236DC1229}" dt="2023-04-06T12:07:14.317" v="14" actId="20577"/>
        <pc:sldMkLst>
          <pc:docMk/>
          <pc:sldMk cId="3038102033" sldId="362"/>
        </pc:sldMkLst>
        <pc:spChg chg="mod">
          <ac:chgData name="Steven M Christey" userId="f24da668-4c1f-41c0-850e-113e2bdf78cf" providerId="ADAL" clId="{E1F32575-E8F6-4384-A47B-526236DC1229}" dt="2023-04-06T12:07:14.317" v="14" actId="20577"/>
          <ac:spMkLst>
            <pc:docMk/>
            <pc:sldMk cId="3038102033" sldId="362"/>
            <ac:spMk id="3" creationId="{FC6BC93F-9898-4561-85F7-76B9EFF27366}"/>
          </ac:spMkLst>
        </pc:spChg>
      </pc:sldChg>
      <pc:sldChg chg="modSp mod">
        <pc:chgData name="Steven M Christey" userId="f24da668-4c1f-41c0-850e-113e2bdf78cf" providerId="ADAL" clId="{E1F32575-E8F6-4384-A47B-526236DC1229}" dt="2023-04-06T17:09:27.100" v="184" actId="15"/>
        <pc:sldMkLst>
          <pc:docMk/>
          <pc:sldMk cId="191651128" sldId="376"/>
        </pc:sldMkLst>
        <pc:spChg chg="mod">
          <ac:chgData name="Steven M Christey" userId="f24da668-4c1f-41c0-850e-113e2bdf78cf" providerId="ADAL" clId="{E1F32575-E8F6-4384-A47B-526236DC1229}" dt="2023-04-06T17:09:27.100" v="184" actId="15"/>
          <ac:spMkLst>
            <pc:docMk/>
            <pc:sldMk cId="191651128" sldId="376"/>
            <ac:spMk id="3" creationId="{DFEAFFFC-27AB-4C1B-FC4F-9D3E43B0AA09}"/>
          </ac:spMkLst>
        </pc:spChg>
      </pc:sldChg>
      <pc:sldChg chg="modSp mod">
        <pc:chgData name="Steven M Christey" userId="f24da668-4c1f-41c0-850e-113e2bdf78cf" providerId="ADAL" clId="{E1F32575-E8F6-4384-A47B-526236DC1229}" dt="2023-04-06T12:09:28.730" v="127" actId="404"/>
        <pc:sldMkLst>
          <pc:docMk/>
          <pc:sldMk cId="3547865410" sldId="381"/>
        </pc:sldMkLst>
        <pc:spChg chg="mod">
          <ac:chgData name="Steven M Christey" userId="f24da668-4c1f-41c0-850e-113e2bdf78cf" providerId="ADAL" clId="{E1F32575-E8F6-4384-A47B-526236DC1229}" dt="2023-04-06T12:09:28.730" v="127" actId="404"/>
          <ac:spMkLst>
            <pc:docMk/>
            <pc:sldMk cId="3547865410" sldId="381"/>
            <ac:spMk id="3" creationId="{805CE208-D187-2528-3E26-4948F81BE60F}"/>
          </ac:spMkLst>
        </pc:spChg>
      </pc:sldChg>
      <pc:sldChg chg="modSp mod">
        <pc:chgData name="Steven M Christey" userId="f24da668-4c1f-41c0-850e-113e2bdf78cf" providerId="ADAL" clId="{E1F32575-E8F6-4384-A47B-526236DC1229}" dt="2023-04-06T17:39:37.996" v="187" actId="13926"/>
        <pc:sldMkLst>
          <pc:docMk/>
          <pc:sldMk cId="1648112567" sldId="387"/>
        </pc:sldMkLst>
        <pc:spChg chg="mod">
          <ac:chgData name="Steven M Christey" userId="f24da668-4c1f-41c0-850e-113e2bdf78cf" providerId="ADAL" clId="{E1F32575-E8F6-4384-A47B-526236DC1229}" dt="2023-04-06T17:39:37.996" v="187" actId="13926"/>
          <ac:spMkLst>
            <pc:docMk/>
            <pc:sldMk cId="1648112567" sldId="387"/>
            <ac:spMk id="3" creationId="{24448E6C-DFFA-E398-A5BC-1143F080A824}"/>
          </ac:spMkLst>
        </pc:spChg>
      </pc:sldChg>
      <pc:sldChg chg="modSp del mod">
        <pc:chgData name="Steven M Christey" userId="f24da668-4c1f-41c0-850e-113e2bdf78cf" providerId="ADAL" clId="{E1F32575-E8F6-4384-A47B-526236DC1229}" dt="2023-04-06T17:24:54.011" v="185" actId="2696"/>
        <pc:sldMkLst>
          <pc:docMk/>
          <pc:sldMk cId="2670033725" sldId="408"/>
        </pc:sldMkLst>
        <pc:spChg chg="mod">
          <ac:chgData name="Steven M Christey" userId="f24da668-4c1f-41c0-850e-113e2bdf78cf" providerId="ADAL" clId="{E1F32575-E8F6-4384-A47B-526236DC1229}" dt="2023-04-06T12:10:06.408" v="152" actId="20577"/>
          <ac:spMkLst>
            <pc:docMk/>
            <pc:sldMk cId="2670033725" sldId="408"/>
            <ac:spMk id="2" creationId="{DA73B30E-3C5A-FE6F-4228-F8352B948213}"/>
          </ac:spMkLst>
        </pc:spChg>
        <pc:spChg chg="mod">
          <ac:chgData name="Steven M Christey" userId="f24da668-4c1f-41c0-850e-113e2bdf78cf" providerId="ADAL" clId="{E1F32575-E8F6-4384-A47B-526236DC1229}" dt="2023-04-06T12:10:24.503" v="160" actId="20577"/>
          <ac:spMkLst>
            <pc:docMk/>
            <pc:sldMk cId="2670033725" sldId="408"/>
            <ac:spMk id="3" creationId="{B60F4166-EC8A-1237-EEDD-6C1A56A2A9CB}"/>
          </ac:spMkLst>
        </pc:spChg>
      </pc:sldChg>
      <pc:sldChg chg="add">
        <pc:chgData name="Steven M Christey" userId="f24da668-4c1f-41c0-850e-113e2bdf78cf" providerId="ADAL" clId="{E1F32575-E8F6-4384-A47B-526236DC1229}" dt="2023-04-06T17:25:03.169" v="186"/>
        <pc:sldMkLst>
          <pc:docMk/>
          <pc:sldMk cId="3017064607" sldId="408"/>
        </pc:sldMkLst>
      </pc:sldChg>
    </pc:docChg>
  </pc:docChgLst>
  <pc:docChgLst>
    <pc:chgData name="Alec J Summers" userId="S::asummers@mitre.org::d9c4246f-ffa8-4c52-a253-9dc5efe19efc" providerId="AD" clId="Web-{1386C9EB-5A3C-65F4-A9BB-D3643F440E15}"/>
    <pc:docChg chg="modSld">
      <pc:chgData name="Alec J Summers" userId="S::asummers@mitre.org::d9c4246f-ffa8-4c52-a253-9dc5efe19efc" providerId="AD" clId="Web-{1386C9EB-5A3C-65F4-A9BB-D3643F440E15}" dt="2024-05-06T18:02:30.508" v="6" actId="1076"/>
      <pc:docMkLst>
        <pc:docMk/>
      </pc:docMkLst>
      <pc:sldChg chg="modSp">
        <pc:chgData name="Alec J Summers" userId="S::asummers@mitre.org::d9c4246f-ffa8-4c52-a253-9dc5efe19efc" providerId="AD" clId="Web-{1386C9EB-5A3C-65F4-A9BB-D3643F440E15}" dt="2024-05-06T18:00:54.725" v="0" actId="20577"/>
        <pc:sldMkLst>
          <pc:docMk/>
          <pc:sldMk cId="1594175131" sldId="446"/>
        </pc:sldMkLst>
        <pc:spChg chg="mod">
          <ac:chgData name="Alec J Summers" userId="S::asummers@mitre.org::d9c4246f-ffa8-4c52-a253-9dc5efe19efc" providerId="AD" clId="Web-{1386C9EB-5A3C-65F4-A9BB-D3643F440E15}" dt="2024-05-06T18:00:54.725" v="0" actId="20577"/>
          <ac:spMkLst>
            <pc:docMk/>
            <pc:sldMk cId="1594175131" sldId="446"/>
            <ac:spMk id="2" creationId="{26A7A5B3-CC9F-8947-34FF-30B572BD2BCF}"/>
          </ac:spMkLst>
        </pc:spChg>
      </pc:sldChg>
      <pc:sldChg chg="modSp">
        <pc:chgData name="Alec J Summers" userId="S::asummers@mitre.org::d9c4246f-ffa8-4c52-a253-9dc5efe19efc" providerId="AD" clId="Web-{1386C9EB-5A3C-65F4-A9BB-D3643F440E15}" dt="2024-05-06T18:02:30.508" v="6" actId="1076"/>
        <pc:sldMkLst>
          <pc:docMk/>
          <pc:sldMk cId="118356665" sldId="447"/>
        </pc:sldMkLst>
        <pc:picChg chg="mod">
          <ac:chgData name="Alec J Summers" userId="S::asummers@mitre.org::d9c4246f-ffa8-4c52-a253-9dc5efe19efc" providerId="AD" clId="Web-{1386C9EB-5A3C-65F4-A9BB-D3643F440E15}" dt="2024-05-06T18:02:30.508" v="6" actId="1076"/>
          <ac:picMkLst>
            <pc:docMk/>
            <pc:sldMk cId="118356665" sldId="447"/>
            <ac:picMk id="6" creationId="{0451BCCA-FC3A-BF0D-066D-C7F1E47C5ECB}"/>
          </ac:picMkLst>
        </pc:picChg>
      </pc:sldChg>
    </pc:docChg>
  </pc:docChgLst>
  <pc:docChgLst>
    <pc:chgData name="Gananand G Kini" userId="7e704cb4-ceca-45b4-9649-11f664136731" providerId="ADAL" clId="{56F16E96-A1F4-F549-9755-A5EF6A4F7074}"/>
    <pc:docChg chg="modSld">
      <pc:chgData name="Gananand G Kini" userId="7e704cb4-ceca-45b4-9649-11f664136731" providerId="ADAL" clId="{56F16E96-A1F4-F549-9755-A5EF6A4F7074}" dt="2023-02-23T16:23:19.032" v="6" actId="6549"/>
      <pc:docMkLst>
        <pc:docMk/>
      </pc:docMkLst>
      <pc:sldChg chg="modSp mod">
        <pc:chgData name="Gananand G Kini" userId="7e704cb4-ceca-45b4-9649-11f664136731" providerId="ADAL" clId="{56F16E96-A1F4-F549-9755-A5EF6A4F7074}" dt="2023-02-23T16:23:19.032" v="6" actId="6549"/>
        <pc:sldMkLst>
          <pc:docMk/>
          <pc:sldMk cId="325853549" sldId="382"/>
        </pc:sldMkLst>
        <pc:spChg chg="mod">
          <ac:chgData name="Gananand G Kini" userId="7e704cb4-ceca-45b4-9649-11f664136731" providerId="ADAL" clId="{56F16E96-A1F4-F549-9755-A5EF6A4F7074}" dt="2023-02-23T16:23:19.032" v="6" actId="6549"/>
          <ac:spMkLst>
            <pc:docMk/>
            <pc:sldMk cId="325853549" sldId="382"/>
            <ac:spMk id="3" creationId="{64DD5B7F-CBFE-F026-F670-04F23E894E96}"/>
          </ac:spMkLst>
        </pc:spChg>
      </pc:sldChg>
    </pc:docChg>
  </pc:docChgLst>
  <pc:docChgLst>
    <pc:chgData name="Chris Coffin" userId="S::ccoffin@mitre.org::d7ceed13-cc7e-4e76-a9cc-15d09b8e0391" providerId="AD" clId="Web-{661C52A5-C78E-E5BA-ED3D-B0DB19412CF1}"/>
    <pc:docChg chg="modSld">
      <pc:chgData name="Chris Coffin" userId="S::ccoffin@mitre.org::d7ceed13-cc7e-4e76-a9cc-15d09b8e0391" providerId="AD" clId="Web-{661C52A5-C78E-E5BA-ED3D-B0DB19412CF1}" dt="2024-02-08T16:16:44.387" v="295" actId="20577"/>
      <pc:docMkLst>
        <pc:docMk/>
      </pc:docMkLst>
      <pc:sldChg chg="modSp">
        <pc:chgData name="Chris Coffin" userId="S::ccoffin@mitre.org::d7ceed13-cc7e-4e76-a9cc-15d09b8e0391" providerId="AD" clId="Web-{661C52A5-C78E-E5BA-ED3D-B0DB19412CF1}" dt="2024-02-08T16:16:44.387" v="295" actId="20577"/>
        <pc:sldMkLst>
          <pc:docMk/>
          <pc:sldMk cId="3142654909" sldId="391"/>
        </pc:sldMkLst>
        <pc:spChg chg="mod">
          <ac:chgData name="Chris Coffin" userId="S::ccoffin@mitre.org::d7ceed13-cc7e-4e76-a9cc-15d09b8e0391" providerId="AD" clId="Web-{661C52A5-C78E-E5BA-ED3D-B0DB19412CF1}" dt="2024-02-08T16:16:44.387" v="295" actId="20577"/>
          <ac:spMkLst>
            <pc:docMk/>
            <pc:sldMk cId="3142654909" sldId="391"/>
            <ac:spMk id="3" creationId="{85032E56-369D-C984-EBC3-0D8E7B214AFE}"/>
          </ac:spMkLst>
        </pc:spChg>
      </pc:sldChg>
    </pc:docChg>
  </pc:docChgLst>
  <pc:docChgLst>
    <pc:chgData name="Connor Mullaly" userId="S::cmullaly@mitre.org::731a1e22-c293-4cbb-8aca-216affcf4059" providerId="AD" clId="Web-{05A8C018-4DF1-4CF2-BB20-461DA1745FF6}"/>
    <pc:docChg chg="modSld">
      <pc:chgData name="Connor Mullaly" userId="S::cmullaly@mitre.org::731a1e22-c293-4cbb-8aca-216affcf4059" providerId="AD" clId="Web-{05A8C018-4DF1-4CF2-BB20-461DA1745FF6}" dt="2023-12-14T17:42:36.986" v="276" actId="20577"/>
      <pc:docMkLst>
        <pc:docMk/>
      </pc:docMkLst>
      <pc:sldChg chg="modSp">
        <pc:chgData name="Connor Mullaly" userId="S::cmullaly@mitre.org::731a1e22-c293-4cbb-8aca-216affcf4059" providerId="AD" clId="Web-{05A8C018-4DF1-4CF2-BB20-461DA1745FF6}" dt="2023-12-14T17:31:17.861" v="1" actId="20577"/>
        <pc:sldMkLst>
          <pc:docMk/>
          <pc:sldMk cId="191651128" sldId="376"/>
        </pc:sldMkLst>
        <pc:spChg chg="mod">
          <ac:chgData name="Connor Mullaly" userId="S::cmullaly@mitre.org::731a1e22-c293-4cbb-8aca-216affcf4059" providerId="AD" clId="Web-{05A8C018-4DF1-4CF2-BB20-461DA1745FF6}" dt="2023-12-14T17:31:17.861" v="1" actId="20577"/>
          <ac:spMkLst>
            <pc:docMk/>
            <pc:sldMk cId="191651128" sldId="376"/>
            <ac:spMk id="3" creationId="{DFEAFFFC-27AB-4C1B-FC4F-9D3E43B0AA09}"/>
          </ac:spMkLst>
        </pc:spChg>
      </pc:sldChg>
      <pc:sldChg chg="modSp">
        <pc:chgData name="Connor Mullaly" userId="S::cmullaly@mitre.org::731a1e22-c293-4cbb-8aca-216affcf4059" providerId="AD" clId="Web-{05A8C018-4DF1-4CF2-BB20-461DA1745FF6}" dt="2023-12-14T17:42:36.986" v="276" actId="20577"/>
        <pc:sldMkLst>
          <pc:docMk/>
          <pc:sldMk cId="1648112567" sldId="387"/>
        </pc:sldMkLst>
        <pc:spChg chg="mod">
          <ac:chgData name="Connor Mullaly" userId="S::cmullaly@mitre.org::731a1e22-c293-4cbb-8aca-216affcf4059" providerId="AD" clId="Web-{05A8C018-4DF1-4CF2-BB20-461DA1745FF6}" dt="2023-12-14T17:42:36.986" v="276" actId="20577"/>
          <ac:spMkLst>
            <pc:docMk/>
            <pc:sldMk cId="1648112567" sldId="387"/>
            <ac:spMk id="3" creationId="{24448E6C-DFFA-E398-A5BC-1143F080A824}"/>
          </ac:spMkLst>
        </pc:spChg>
      </pc:sldChg>
      <pc:sldChg chg="modSp">
        <pc:chgData name="Connor Mullaly" userId="S::cmullaly@mitre.org::731a1e22-c293-4cbb-8aca-216affcf4059" providerId="AD" clId="Web-{05A8C018-4DF1-4CF2-BB20-461DA1745FF6}" dt="2023-12-14T17:31:45.502" v="4" actId="20577"/>
        <pc:sldMkLst>
          <pc:docMk/>
          <pc:sldMk cId="3611533344" sldId="398"/>
        </pc:sldMkLst>
        <pc:spChg chg="mod">
          <ac:chgData name="Connor Mullaly" userId="S::cmullaly@mitre.org::731a1e22-c293-4cbb-8aca-216affcf4059" providerId="AD" clId="Web-{05A8C018-4DF1-4CF2-BB20-461DA1745FF6}" dt="2023-12-14T17:31:45.502" v="4" actId="20577"/>
          <ac:spMkLst>
            <pc:docMk/>
            <pc:sldMk cId="3611533344" sldId="398"/>
            <ac:spMk id="3" creationId="{49517EE3-ED14-F6DD-9B65-9133A316812F}"/>
          </ac:spMkLst>
        </pc:spChg>
      </pc:sldChg>
    </pc:docChg>
  </pc:docChgLst>
  <pc:docChgLst>
    <pc:chgData name="Rich Piazza" userId="S::rpiazza@mitre.org::76aaa1f9-12a1-472e-bae3-fd745eca6365" providerId="AD" clId="Web-{A9CEF2BA-A8EE-4C1C-87A5-261AF1FBCE29}"/>
    <pc:docChg chg="modSld">
      <pc:chgData name="Rich Piazza" userId="S::rpiazza@mitre.org::76aaa1f9-12a1-472e-bae3-fd745eca6365" providerId="AD" clId="Web-{A9CEF2BA-A8EE-4C1C-87A5-261AF1FBCE29}" dt="2023-02-23T16:59:54.871" v="71" actId="20577"/>
      <pc:docMkLst>
        <pc:docMk/>
      </pc:docMkLst>
      <pc:sldChg chg="modSp">
        <pc:chgData name="Rich Piazza" userId="S::rpiazza@mitre.org::76aaa1f9-12a1-472e-bae3-fd745eca6365" providerId="AD" clId="Web-{A9CEF2BA-A8EE-4C1C-87A5-261AF1FBCE29}" dt="2023-02-23T16:59:35.527" v="69" actId="20577"/>
        <pc:sldMkLst>
          <pc:docMk/>
          <pc:sldMk cId="947197061" sldId="380"/>
        </pc:sldMkLst>
        <pc:spChg chg="mod">
          <ac:chgData name="Rich Piazza" userId="S::rpiazza@mitre.org::76aaa1f9-12a1-472e-bae3-fd745eca6365" providerId="AD" clId="Web-{A9CEF2BA-A8EE-4C1C-87A5-261AF1FBCE29}" dt="2023-02-23T16:59:35.527" v="69" actId="20577"/>
          <ac:spMkLst>
            <pc:docMk/>
            <pc:sldMk cId="947197061" sldId="380"/>
            <ac:spMk id="3" creationId="{E876E4F7-B5E8-F32C-BDFB-5193D6807443}"/>
          </ac:spMkLst>
        </pc:spChg>
      </pc:sldChg>
      <pc:sldChg chg="modSp">
        <pc:chgData name="Rich Piazza" userId="S::rpiazza@mitre.org::76aaa1f9-12a1-472e-bae3-fd745eca6365" providerId="AD" clId="Web-{A9CEF2BA-A8EE-4C1C-87A5-261AF1FBCE29}" dt="2023-02-23T16:59:54.871" v="71" actId="20577"/>
        <pc:sldMkLst>
          <pc:docMk/>
          <pc:sldMk cId="3262271740" sldId="390"/>
        </pc:sldMkLst>
        <pc:spChg chg="mod">
          <ac:chgData name="Rich Piazza" userId="S::rpiazza@mitre.org::76aaa1f9-12a1-472e-bae3-fd745eca6365" providerId="AD" clId="Web-{A9CEF2BA-A8EE-4C1C-87A5-261AF1FBCE29}" dt="2023-02-23T16:59:54.871" v="71" actId="20577"/>
          <ac:spMkLst>
            <pc:docMk/>
            <pc:sldMk cId="3262271740" sldId="390"/>
            <ac:spMk id="3" creationId="{AB683D99-4252-739F-A6CA-B26CCA11EB93}"/>
          </ac:spMkLst>
        </pc:spChg>
      </pc:sldChg>
    </pc:docChg>
  </pc:docChgLst>
  <pc:docChgLst>
    <pc:chgData name="Rich Piazza" userId="S::rpiazza@mitre.org::76aaa1f9-12a1-472e-bae3-fd745eca6365" providerId="AD" clId="Web-{947D36A0-1D1B-959A-15AF-A42DD59FC628}"/>
    <pc:docChg chg="delSld modSld">
      <pc:chgData name="Rich Piazza" userId="S::rpiazza@mitre.org::76aaa1f9-12a1-472e-bae3-fd745eca6365" providerId="AD" clId="Web-{947D36A0-1D1B-959A-15AF-A42DD59FC628}" dt="2023-11-30T14:25:32.533" v="162" actId="20577"/>
      <pc:docMkLst>
        <pc:docMk/>
      </pc:docMkLst>
      <pc:sldChg chg="modSp">
        <pc:chgData name="Rich Piazza" userId="S::rpiazza@mitre.org::76aaa1f9-12a1-472e-bae3-fd745eca6365" providerId="AD" clId="Web-{947D36A0-1D1B-959A-15AF-A42DD59FC628}" dt="2023-11-30T14:23:55.531" v="94" actId="20577"/>
        <pc:sldMkLst>
          <pc:docMk/>
          <pc:sldMk cId="1071667615" sldId="384"/>
        </pc:sldMkLst>
        <pc:spChg chg="mod">
          <ac:chgData name="Rich Piazza" userId="S::rpiazza@mitre.org::76aaa1f9-12a1-472e-bae3-fd745eca6365" providerId="AD" clId="Web-{947D36A0-1D1B-959A-15AF-A42DD59FC628}" dt="2023-11-30T14:23:55.531" v="94" actId="20577"/>
          <ac:spMkLst>
            <pc:docMk/>
            <pc:sldMk cId="1071667615" sldId="384"/>
            <ac:spMk id="3" creationId="{43783C6B-223C-519C-EFC4-8CF168007633}"/>
          </ac:spMkLst>
        </pc:spChg>
      </pc:sldChg>
      <pc:sldChg chg="modSp">
        <pc:chgData name="Rich Piazza" userId="S::rpiazza@mitre.org::76aaa1f9-12a1-472e-bae3-fd745eca6365" providerId="AD" clId="Web-{947D36A0-1D1B-959A-15AF-A42DD59FC628}" dt="2023-11-30T14:25:32.533" v="162" actId="20577"/>
        <pc:sldMkLst>
          <pc:docMk/>
          <pc:sldMk cId="1635751527" sldId="386"/>
        </pc:sldMkLst>
        <pc:spChg chg="mod">
          <ac:chgData name="Rich Piazza" userId="S::rpiazza@mitre.org::76aaa1f9-12a1-472e-bae3-fd745eca6365" providerId="AD" clId="Web-{947D36A0-1D1B-959A-15AF-A42DD59FC628}" dt="2023-11-30T14:25:32.533" v="162" actId="20577"/>
          <ac:spMkLst>
            <pc:docMk/>
            <pc:sldMk cId="1635751527" sldId="386"/>
            <ac:spMk id="3" creationId="{E876E4F7-B5E8-F32C-BDFB-5193D6807443}"/>
          </ac:spMkLst>
        </pc:spChg>
      </pc:sldChg>
      <pc:sldChg chg="modSp">
        <pc:chgData name="Rich Piazza" userId="S::rpiazza@mitre.org::76aaa1f9-12a1-472e-bae3-fd745eca6365" providerId="AD" clId="Web-{947D36A0-1D1B-959A-15AF-A42DD59FC628}" dt="2023-11-30T14:20:08.448" v="5" actId="20577"/>
        <pc:sldMkLst>
          <pc:docMk/>
          <pc:sldMk cId="22820857" sldId="431"/>
        </pc:sldMkLst>
        <pc:spChg chg="mod">
          <ac:chgData name="Rich Piazza" userId="S::rpiazza@mitre.org::76aaa1f9-12a1-472e-bae3-fd745eca6365" providerId="AD" clId="Web-{947D36A0-1D1B-959A-15AF-A42DD59FC628}" dt="2023-11-30T14:20:08.448" v="5" actId="20577"/>
          <ac:spMkLst>
            <pc:docMk/>
            <pc:sldMk cId="22820857" sldId="431"/>
            <ac:spMk id="3" creationId="{AEC9B7C1-9B7B-656B-20EC-CF419B4EAD01}"/>
          </ac:spMkLst>
        </pc:spChg>
      </pc:sldChg>
      <pc:sldChg chg="del">
        <pc:chgData name="Rich Piazza" userId="S::rpiazza@mitre.org::76aaa1f9-12a1-472e-bae3-fd745eca6365" providerId="AD" clId="Web-{947D36A0-1D1B-959A-15AF-A42DD59FC628}" dt="2023-11-30T14:20:20.776" v="6"/>
        <pc:sldMkLst>
          <pc:docMk/>
          <pc:sldMk cId="3695754890" sldId="435"/>
        </pc:sldMkLst>
      </pc:sldChg>
    </pc:docChg>
  </pc:docChgLst>
  <pc:docChgLst>
    <pc:chgData name="Rich Piazza" userId="S::rpiazza@mitre.org::76aaa1f9-12a1-472e-bae3-fd745eca6365" providerId="AD" clId="Web-{A2D8CAF4-9F93-EADD-DDA4-661967D5313A}"/>
    <pc:docChg chg="modSld">
      <pc:chgData name="Rich Piazza" userId="S::rpiazza@mitre.org::76aaa1f9-12a1-472e-bae3-fd745eca6365" providerId="AD" clId="Web-{A2D8CAF4-9F93-EADD-DDA4-661967D5313A}" dt="2023-03-09T15:09:13.250" v="105" actId="20577"/>
      <pc:docMkLst>
        <pc:docMk/>
      </pc:docMkLst>
      <pc:sldChg chg="modSp">
        <pc:chgData name="Rich Piazza" userId="S::rpiazza@mitre.org::76aaa1f9-12a1-472e-bae3-fd745eca6365" providerId="AD" clId="Web-{A2D8CAF4-9F93-EADD-DDA4-661967D5313A}" dt="2023-03-09T15:09:04.078" v="91" actId="20577"/>
        <pc:sldMkLst>
          <pc:docMk/>
          <pc:sldMk cId="947197061" sldId="380"/>
        </pc:sldMkLst>
        <pc:spChg chg="mod">
          <ac:chgData name="Rich Piazza" userId="S::rpiazza@mitre.org::76aaa1f9-12a1-472e-bae3-fd745eca6365" providerId="AD" clId="Web-{A2D8CAF4-9F93-EADD-DDA4-661967D5313A}" dt="2023-03-09T15:09:04.078" v="91" actId="20577"/>
          <ac:spMkLst>
            <pc:docMk/>
            <pc:sldMk cId="947197061" sldId="380"/>
            <ac:spMk id="3" creationId="{E876E4F7-B5E8-F32C-BDFB-5193D6807443}"/>
          </ac:spMkLst>
        </pc:spChg>
      </pc:sldChg>
      <pc:sldChg chg="modSp">
        <pc:chgData name="Rich Piazza" userId="S::rpiazza@mitre.org::76aaa1f9-12a1-472e-bae3-fd745eca6365" providerId="AD" clId="Web-{A2D8CAF4-9F93-EADD-DDA4-661967D5313A}" dt="2023-03-09T15:09:13.250" v="105" actId="20577"/>
        <pc:sldMkLst>
          <pc:docMk/>
          <pc:sldMk cId="3262271740" sldId="390"/>
        </pc:sldMkLst>
        <pc:spChg chg="mod">
          <ac:chgData name="Rich Piazza" userId="S::rpiazza@mitre.org::76aaa1f9-12a1-472e-bae3-fd745eca6365" providerId="AD" clId="Web-{A2D8CAF4-9F93-EADD-DDA4-661967D5313A}" dt="2023-03-09T15:09:13.250" v="105" actId="20577"/>
          <ac:spMkLst>
            <pc:docMk/>
            <pc:sldMk cId="3262271740" sldId="390"/>
            <ac:spMk id="3" creationId="{AB683D99-4252-739F-A6CA-B26CCA11EB93}"/>
          </ac:spMkLst>
        </pc:spChg>
      </pc:sldChg>
    </pc:docChg>
  </pc:docChgLst>
  <pc:docChgLst>
    <pc:chgData name="Steven M Christey" userId="f24da668-4c1f-41c0-850e-113e2bdf78cf" providerId="ADAL" clId="{034236D0-863C-4A9C-8298-B62D82BE9E49}"/>
    <pc:docChg chg="undo redo custSel addSld delSld modSld">
      <pc:chgData name="Steven M Christey" userId="f24da668-4c1f-41c0-850e-113e2bdf78cf" providerId="ADAL" clId="{034236D0-863C-4A9C-8298-B62D82BE9E49}" dt="2023-03-23T17:44:11.662" v="1204" actId="6549"/>
      <pc:docMkLst>
        <pc:docMk/>
      </pc:docMkLst>
      <pc:sldChg chg="modSp mod">
        <pc:chgData name="Steven M Christey" userId="f24da668-4c1f-41c0-850e-113e2bdf78cf" providerId="ADAL" clId="{034236D0-863C-4A9C-8298-B62D82BE9E49}" dt="2023-03-23T15:26:41.468" v="2" actId="20577"/>
        <pc:sldMkLst>
          <pc:docMk/>
          <pc:sldMk cId="3038102033" sldId="362"/>
        </pc:sldMkLst>
        <pc:spChg chg="mod">
          <ac:chgData name="Steven M Christey" userId="f24da668-4c1f-41c0-850e-113e2bdf78cf" providerId="ADAL" clId="{034236D0-863C-4A9C-8298-B62D82BE9E49}" dt="2023-03-23T15:26:41.468" v="2" actId="20577"/>
          <ac:spMkLst>
            <pc:docMk/>
            <pc:sldMk cId="3038102033" sldId="362"/>
            <ac:spMk id="3" creationId="{FC6BC93F-9898-4561-85F7-76B9EFF27366}"/>
          </ac:spMkLst>
        </pc:spChg>
      </pc:sldChg>
      <pc:sldChg chg="modSp mod">
        <pc:chgData name="Steven M Christey" userId="f24da668-4c1f-41c0-850e-113e2bdf78cf" providerId="ADAL" clId="{034236D0-863C-4A9C-8298-B62D82BE9E49}" dt="2023-03-23T17:12:23.631" v="1005" actId="20577"/>
        <pc:sldMkLst>
          <pc:docMk/>
          <pc:sldMk cId="191651128" sldId="376"/>
        </pc:sldMkLst>
        <pc:spChg chg="mod">
          <ac:chgData name="Steven M Christey" userId="f24da668-4c1f-41c0-850e-113e2bdf78cf" providerId="ADAL" clId="{034236D0-863C-4A9C-8298-B62D82BE9E49}" dt="2023-03-23T17:12:23.631" v="1005" actId="20577"/>
          <ac:spMkLst>
            <pc:docMk/>
            <pc:sldMk cId="191651128" sldId="376"/>
            <ac:spMk id="3" creationId="{DFEAFFFC-27AB-4C1B-FC4F-9D3E43B0AA09}"/>
          </ac:spMkLst>
        </pc:spChg>
      </pc:sldChg>
      <pc:sldChg chg="modSp mod">
        <pc:chgData name="Steven M Christey" userId="f24da668-4c1f-41c0-850e-113e2bdf78cf" providerId="ADAL" clId="{034236D0-863C-4A9C-8298-B62D82BE9E49}" dt="2023-03-23T15:36:59.466" v="756"/>
        <pc:sldMkLst>
          <pc:docMk/>
          <pc:sldMk cId="2120934410" sldId="377"/>
        </pc:sldMkLst>
        <pc:spChg chg="mod">
          <ac:chgData name="Steven M Christey" userId="f24da668-4c1f-41c0-850e-113e2bdf78cf" providerId="ADAL" clId="{034236D0-863C-4A9C-8298-B62D82BE9E49}" dt="2023-03-23T15:36:59.466" v="756"/>
          <ac:spMkLst>
            <pc:docMk/>
            <pc:sldMk cId="2120934410" sldId="377"/>
            <ac:spMk id="3" creationId="{A72194F0-9E18-FC24-42CB-2C4FD89A42DE}"/>
          </ac:spMkLst>
        </pc:spChg>
      </pc:sldChg>
      <pc:sldChg chg="modSp mod">
        <pc:chgData name="Steven M Christey" userId="f24da668-4c1f-41c0-850e-113e2bdf78cf" providerId="ADAL" clId="{034236D0-863C-4A9C-8298-B62D82BE9E49}" dt="2023-03-23T17:22:46.336" v="1010"/>
        <pc:sldMkLst>
          <pc:docMk/>
          <pc:sldMk cId="3547865410" sldId="381"/>
        </pc:sldMkLst>
        <pc:spChg chg="mod">
          <ac:chgData name="Steven M Christey" userId="f24da668-4c1f-41c0-850e-113e2bdf78cf" providerId="ADAL" clId="{034236D0-863C-4A9C-8298-B62D82BE9E49}" dt="2023-03-23T17:22:46.336" v="1010"/>
          <ac:spMkLst>
            <pc:docMk/>
            <pc:sldMk cId="3547865410" sldId="381"/>
            <ac:spMk id="3" creationId="{805CE208-D187-2528-3E26-4948F81BE60F}"/>
          </ac:spMkLst>
        </pc:spChg>
      </pc:sldChg>
      <pc:sldChg chg="modSp mod">
        <pc:chgData name="Steven M Christey" userId="f24da668-4c1f-41c0-850e-113e2bdf78cf" providerId="ADAL" clId="{034236D0-863C-4A9C-8298-B62D82BE9E49}" dt="2023-03-23T17:44:11.662" v="1204" actId="6549"/>
        <pc:sldMkLst>
          <pc:docMk/>
          <pc:sldMk cId="3162134609" sldId="383"/>
        </pc:sldMkLst>
        <pc:spChg chg="mod">
          <ac:chgData name="Steven M Christey" userId="f24da668-4c1f-41c0-850e-113e2bdf78cf" providerId="ADAL" clId="{034236D0-863C-4A9C-8298-B62D82BE9E49}" dt="2023-03-23T17:44:11.662" v="1204" actId="6549"/>
          <ac:spMkLst>
            <pc:docMk/>
            <pc:sldMk cId="3162134609" sldId="383"/>
            <ac:spMk id="3" creationId="{EC09B46B-A9DD-131E-759E-02638E5A643C}"/>
          </ac:spMkLst>
        </pc:spChg>
      </pc:sldChg>
      <pc:sldChg chg="modSp mod">
        <pc:chgData name="Steven M Christey" userId="f24da668-4c1f-41c0-850e-113e2bdf78cf" providerId="ADAL" clId="{034236D0-863C-4A9C-8298-B62D82BE9E49}" dt="2023-03-23T16:59:50.514" v="847" actId="20577"/>
        <pc:sldMkLst>
          <pc:docMk/>
          <pc:sldMk cId="3712223861" sldId="392"/>
        </pc:sldMkLst>
        <pc:spChg chg="mod">
          <ac:chgData name="Steven M Christey" userId="f24da668-4c1f-41c0-850e-113e2bdf78cf" providerId="ADAL" clId="{034236D0-863C-4A9C-8298-B62D82BE9E49}" dt="2023-03-23T16:59:50.514" v="847" actId="20577"/>
          <ac:spMkLst>
            <pc:docMk/>
            <pc:sldMk cId="3712223861" sldId="392"/>
            <ac:spMk id="3" creationId="{BA90776B-99A1-8DE8-2F97-B86457428AEB}"/>
          </ac:spMkLst>
        </pc:spChg>
      </pc:sldChg>
      <pc:sldChg chg="del">
        <pc:chgData name="Steven M Christey" userId="f24da668-4c1f-41c0-850e-113e2bdf78cf" providerId="ADAL" clId="{034236D0-863C-4A9C-8298-B62D82BE9E49}" dt="2023-03-23T15:26:52.925" v="3" actId="2696"/>
        <pc:sldMkLst>
          <pc:docMk/>
          <pc:sldMk cId="3498560929" sldId="398"/>
        </pc:sldMkLst>
      </pc:sldChg>
      <pc:sldChg chg="modSp add mod">
        <pc:chgData name="Steven M Christey" userId="f24da668-4c1f-41c0-850e-113e2bdf78cf" providerId="ADAL" clId="{034236D0-863C-4A9C-8298-B62D82BE9E49}" dt="2023-03-23T15:33:17.790" v="754" actId="20577"/>
        <pc:sldMkLst>
          <pc:docMk/>
          <pc:sldMk cId="3611533344" sldId="398"/>
        </pc:sldMkLst>
        <pc:spChg chg="mod">
          <ac:chgData name="Steven M Christey" userId="f24da668-4c1f-41c0-850e-113e2bdf78cf" providerId="ADAL" clId="{034236D0-863C-4A9C-8298-B62D82BE9E49}" dt="2023-03-23T15:27:19.759" v="8" actId="20577"/>
          <ac:spMkLst>
            <pc:docMk/>
            <pc:sldMk cId="3611533344" sldId="398"/>
            <ac:spMk id="2" creationId="{FE0E5B6A-35FC-6A85-FE21-82BDFECC380C}"/>
          </ac:spMkLst>
        </pc:spChg>
        <pc:spChg chg="mod">
          <ac:chgData name="Steven M Christey" userId="f24da668-4c1f-41c0-850e-113e2bdf78cf" providerId="ADAL" clId="{034236D0-863C-4A9C-8298-B62D82BE9E49}" dt="2023-03-23T15:33:17.790" v="754" actId="20577"/>
          <ac:spMkLst>
            <pc:docMk/>
            <pc:sldMk cId="3611533344" sldId="398"/>
            <ac:spMk id="3" creationId="{49517EE3-ED14-F6DD-9B65-9133A316812F}"/>
          </ac:spMkLst>
        </pc:spChg>
      </pc:sldChg>
      <pc:sldChg chg="add">
        <pc:chgData name="Steven M Christey" userId="f24da668-4c1f-41c0-850e-113e2bdf78cf" providerId="ADAL" clId="{034236D0-863C-4A9C-8298-B62D82BE9E49}" dt="2023-03-23T15:37:12.672" v="758"/>
        <pc:sldMkLst>
          <pc:docMk/>
          <pc:sldMk cId="2652489562" sldId="406"/>
        </pc:sldMkLst>
      </pc:sldChg>
      <pc:sldChg chg="del">
        <pc:chgData name="Steven M Christey" userId="f24da668-4c1f-41c0-850e-113e2bdf78cf" providerId="ADAL" clId="{034236D0-863C-4A9C-8298-B62D82BE9E49}" dt="2023-03-23T15:37:06.749" v="757" actId="2696"/>
        <pc:sldMkLst>
          <pc:docMk/>
          <pc:sldMk cId="4267402142" sldId="406"/>
        </pc:sldMkLst>
      </pc:sldChg>
      <pc:sldChg chg="modSp new mod">
        <pc:chgData name="Steven M Christey" userId="f24da668-4c1f-41c0-850e-113e2bdf78cf" providerId="ADAL" clId="{034236D0-863C-4A9C-8298-B62D82BE9E49}" dt="2023-03-23T17:26:15.893" v="1203" actId="20577"/>
        <pc:sldMkLst>
          <pc:docMk/>
          <pc:sldMk cId="2670033725" sldId="408"/>
        </pc:sldMkLst>
        <pc:spChg chg="mod">
          <ac:chgData name="Steven M Christey" userId="f24da668-4c1f-41c0-850e-113e2bdf78cf" providerId="ADAL" clId="{034236D0-863C-4A9C-8298-B62D82BE9E49}" dt="2023-03-23T17:24:50.426" v="1083" actId="20577"/>
          <ac:spMkLst>
            <pc:docMk/>
            <pc:sldMk cId="2670033725" sldId="408"/>
            <ac:spMk id="2" creationId="{DA73B30E-3C5A-FE6F-4228-F8352B948213}"/>
          </ac:spMkLst>
        </pc:spChg>
        <pc:spChg chg="mod">
          <ac:chgData name="Steven M Christey" userId="f24da668-4c1f-41c0-850e-113e2bdf78cf" providerId="ADAL" clId="{034236D0-863C-4A9C-8298-B62D82BE9E49}" dt="2023-03-23T17:26:15.893" v="1203" actId="20577"/>
          <ac:spMkLst>
            <pc:docMk/>
            <pc:sldMk cId="2670033725" sldId="408"/>
            <ac:spMk id="3" creationId="{B60F4166-EC8A-1237-EEDD-6C1A56A2A9CB}"/>
          </ac:spMkLst>
        </pc:spChg>
      </pc:sldChg>
    </pc:docChg>
  </pc:docChgLst>
  <pc:docChgLst>
    <pc:chgData name="Connor Mullaly" userId="S::cmullaly@mitre.org::731a1e22-c293-4cbb-8aca-216affcf4059" providerId="AD" clId="Web-{FEB2F83C-3980-81F3-C780-FE4818F4CC3F}"/>
    <pc:docChg chg="modSld">
      <pc:chgData name="Connor Mullaly" userId="S::cmullaly@mitre.org::731a1e22-c293-4cbb-8aca-216affcf4059" providerId="AD" clId="Web-{FEB2F83C-3980-81F3-C780-FE4818F4CC3F}" dt="2023-07-27T16:14:00.590" v="9" actId="20577"/>
      <pc:docMkLst>
        <pc:docMk/>
      </pc:docMkLst>
      <pc:sldChg chg="modSp">
        <pc:chgData name="Connor Mullaly" userId="S::cmullaly@mitre.org::731a1e22-c293-4cbb-8aca-216affcf4059" providerId="AD" clId="Web-{FEB2F83C-3980-81F3-C780-FE4818F4CC3F}" dt="2023-07-27T16:14:00.590" v="9" actId="20577"/>
        <pc:sldMkLst>
          <pc:docMk/>
          <pc:sldMk cId="3611533344" sldId="398"/>
        </pc:sldMkLst>
        <pc:spChg chg="mod">
          <ac:chgData name="Connor Mullaly" userId="S::cmullaly@mitre.org::731a1e22-c293-4cbb-8aca-216affcf4059" providerId="AD" clId="Web-{FEB2F83C-3980-81F3-C780-FE4818F4CC3F}" dt="2023-07-27T16:14:00.590" v="9" actId="20577"/>
          <ac:spMkLst>
            <pc:docMk/>
            <pc:sldMk cId="3611533344" sldId="398"/>
            <ac:spMk id="3" creationId="{49517EE3-ED14-F6DD-9B65-9133A316812F}"/>
          </ac:spMkLst>
        </pc:spChg>
      </pc:sldChg>
    </pc:docChg>
  </pc:docChgLst>
  <pc:docChgLst>
    <pc:chgData name="Alec J Summers" userId="S::asummers@mitre.org::d9c4246f-ffa8-4c52-a253-9dc5efe19efc" providerId="AD" clId="Web-{9D221F98-9DF9-CE07-B7EE-577748CCC3E1}"/>
    <pc:docChg chg="modSld">
      <pc:chgData name="Alec J Summers" userId="S::asummers@mitre.org::d9c4246f-ffa8-4c52-a253-9dc5efe19efc" providerId="AD" clId="Web-{9D221F98-9DF9-CE07-B7EE-577748CCC3E1}" dt="2023-04-19T18:44:23.255" v="49" actId="20577"/>
      <pc:docMkLst>
        <pc:docMk/>
      </pc:docMkLst>
      <pc:sldChg chg="modSp">
        <pc:chgData name="Alec J Summers" userId="S::asummers@mitre.org::d9c4246f-ffa8-4c52-a253-9dc5efe19efc" providerId="AD" clId="Web-{9D221F98-9DF9-CE07-B7EE-577748CCC3E1}" dt="2023-04-19T18:44:23.255" v="49" actId="20577"/>
        <pc:sldMkLst>
          <pc:docMk/>
          <pc:sldMk cId="3025115510" sldId="378"/>
        </pc:sldMkLst>
        <pc:spChg chg="mod">
          <ac:chgData name="Alec J Summers" userId="S::asummers@mitre.org::d9c4246f-ffa8-4c52-a253-9dc5efe19efc" providerId="AD" clId="Web-{9D221F98-9DF9-CE07-B7EE-577748CCC3E1}" dt="2023-04-19T18:44:23.255" v="49" actId="20577"/>
          <ac:spMkLst>
            <pc:docMk/>
            <pc:sldMk cId="3025115510" sldId="378"/>
            <ac:spMk id="3" creationId="{D98493FF-16EF-C936-6985-43AD1E884000}"/>
          </ac:spMkLst>
        </pc:spChg>
      </pc:sldChg>
    </pc:docChg>
  </pc:docChgLst>
  <pc:docChgLst>
    <pc:chgData name="Bob Heinemann" userId="2f06b177-d646-4aca-968e-b5dc5b6e5c99" providerId="ADAL" clId="{D403C6C0-18A1-414E-8E34-A835479AE183}"/>
    <pc:docChg chg="undo custSel modSld">
      <pc:chgData name="Bob Heinemann" userId="2f06b177-d646-4aca-968e-b5dc5b6e5c99" providerId="ADAL" clId="{D403C6C0-18A1-414E-8E34-A835479AE183}" dt="2023-12-14T16:17:50.652" v="240" actId="15"/>
      <pc:docMkLst>
        <pc:docMk/>
      </pc:docMkLst>
      <pc:sldChg chg="modSp mod">
        <pc:chgData name="Bob Heinemann" userId="2f06b177-d646-4aca-968e-b5dc5b6e5c99" providerId="ADAL" clId="{D403C6C0-18A1-414E-8E34-A835479AE183}" dt="2023-12-14T16:17:50.652" v="240" actId="15"/>
        <pc:sldMkLst>
          <pc:docMk/>
          <pc:sldMk cId="325853549" sldId="382"/>
        </pc:sldMkLst>
        <pc:spChg chg="mod">
          <ac:chgData name="Bob Heinemann" userId="2f06b177-d646-4aca-968e-b5dc5b6e5c99" providerId="ADAL" clId="{D403C6C0-18A1-414E-8E34-A835479AE183}" dt="2023-12-14T16:17:50.652" v="240" actId="15"/>
          <ac:spMkLst>
            <pc:docMk/>
            <pc:sldMk cId="325853549" sldId="382"/>
            <ac:spMk id="3" creationId="{64DD5B7F-CBFE-F026-F670-04F23E894E96}"/>
          </ac:spMkLst>
        </pc:spChg>
      </pc:sldChg>
    </pc:docChg>
  </pc:docChgLst>
  <pc:docChgLst>
    <pc:chgData name="Chris Coffin" userId="S::ccoffin@mitre.org::d7ceed13-cc7e-4e76-a9cc-15d09b8e0391" providerId="AD" clId="Web-{754353C9-718B-43D8-096E-39CE209B0451}"/>
    <pc:docChg chg="modSld">
      <pc:chgData name="Chris Coffin" userId="S::ccoffin@mitre.org::d7ceed13-cc7e-4e76-a9cc-15d09b8e0391" providerId="AD" clId="Web-{754353C9-718B-43D8-096E-39CE209B0451}" dt="2024-03-21T15:49:09.294" v="198" actId="20577"/>
      <pc:docMkLst>
        <pc:docMk/>
      </pc:docMkLst>
      <pc:sldChg chg="modSp">
        <pc:chgData name="Chris Coffin" userId="S::ccoffin@mitre.org::d7ceed13-cc7e-4e76-a9cc-15d09b8e0391" providerId="AD" clId="Web-{754353C9-718B-43D8-096E-39CE209B0451}" dt="2024-03-21T15:49:09.294" v="198" actId="20577"/>
        <pc:sldMkLst>
          <pc:docMk/>
          <pc:sldMk cId="3142654909" sldId="391"/>
        </pc:sldMkLst>
        <pc:spChg chg="mod">
          <ac:chgData name="Chris Coffin" userId="S::ccoffin@mitre.org::d7ceed13-cc7e-4e76-a9cc-15d09b8e0391" providerId="AD" clId="Web-{754353C9-718B-43D8-096E-39CE209B0451}" dt="2024-03-21T15:49:09.294" v="198" actId="20577"/>
          <ac:spMkLst>
            <pc:docMk/>
            <pc:sldMk cId="3142654909" sldId="391"/>
            <ac:spMk id="3" creationId="{85032E56-369D-C984-EBC3-0D8E7B214AFE}"/>
          </ac:spMkLst>
        </pc:spChg>
      </pc:sldChg>
    </pc:docChg>
  </pc:docChgLst>
  <pc:docChgLst>
    <pc:chgData name="Connor Mullaly" userId="S::cmullaly@mitre.org::731a1e22-c293-4cbb-8aca-216affcf4059" providerId="AD" clId="Web-{D551F250-40EA-499E-A20C-F9A5E2959341}"/>
    <pc:docChg chg="modSld">
      <pc:chgData name="Connor Mullaly" userId="S::cmullaly@mitre.org::731a1e22-c293-4cbb-8aca-216affcf4059" providerId="AD" clId="Web-{D551F250-40EA-499E-A20C-F9A5E2959341}" dt="2023-04-20T16:38:29.586" v="294" actId="20577"/>
      <pc:docMkLst>
        <pc:docMk/>
      </pc:docMkLst>
      <pc:sldChg chg="modSp">
        <pc:chgData name="Connor Mullaly" userId="S::cmullaly@mitre.org::731a1e22-c293-4cbb-8aca-216affcf4059" providerId="AD" clId="Web-{D551F250-40EA-499E-A20C-F9A5E2959341}" dt="2023-04-20T16:38:29.586" v="294" actId="20577"/>
        <pc:sldMkLst>
          <pc:docMk/>
          <pc:sldMk cId="3611533344" sldId="398"/>
        </pc:sldMkLst>
        <pc:spChg chg="mod">
          <ac:chgData name="Connor Mullaly" userId="S::cmullaly@mitre.org::731a1e22-c293-4cbb-8aca-216affcf4059" providerId="AD" clId="Web-{D551F250-40EA-499E-A20C-F9A5E2959341}" dt="2023-04-20T16:38:29.586" v="294" actId="20577"/>
          <ac:spMkLst>
            <pc:docMk/>
            <pc:sldMk cId="3611533344" sldId="398"/>
            <ac:spMk id="3" creationId="{49517EE3-ED14-F6DD-9B65-9133A316812F}"/>
          </ac:spMkLst>
        </pc:spChg>
      </pc:sldChg>
    </pc:docChg>
  </pc:docChgLst>
  <pc:docChgLst>
    <pc:chgData name="Steven M Christey" userId="f24da668-4c1f-41c0-850e-113e2bdf78cf" providerId="ADAL" clId="{6CD5AC76-838F-47E9-B618-3CD1B067D66A}"/>
    <pc:docChg chg="undo custSel addSld modSld modMainMaster">
      <pc:chgData name="Steven M Christey" userId="f24da668-4c1f-41c0-850e-113e2bdf78cf" providerId="ADAL" clId="{6CD5AC76-838F-47E9-B618-3CD1B067D66A}" dt="2024-01-11T18:28:00.307" v="482" actId="20577"/>
      <pc:docMkLst>
        <pc:docMk/>
      </pc:docMkLst>
      <pc:sldChg chg="modSp mod">
        <pc:chgData name="Steven M Christey" userId="f24da668-4c1f-41c0-850e-113e2bdf78cf" providerId="ADAL" clId="{6CD5AC76-838F-47E9-B618-3CD1B067D66A}" dt="2024-01-11T02:21:14.643" v="11" actId="20577"/>
        <pc:sldMkLst>
          <pc:docMk/>
          <pc:sldMk cId="3038102033" sldId="362"/>
        </pc:sldMkLst>
        <pc:spChg chg="mod">
          <ac:chgData name="Steven M Christey" userId="f24da668-4c1f-41c0-850e-113e2bdf78cf" providerId="ADAL" clId="{6CD5AC76-838F-47E9-B618-3CD1B067D66A}" dt="2024-01-11T02:21:14.643" v="11" actId="20577"/>
          <ac:spMkLst>
            <pc:docMk/>
            <pc:sldMk cId="3038102033" sldId="362"/>
            <ac:spMk id="3" creationId="{FC6BC93F-9898-4561-85F7-76B9EFF27366}"/>
          </ac:spMkLst>
        </pc:spChg>
      </pc:sldChg>
      <pc:sldChg chg="modSp mod">
        <pc:chgData name="Steven M Christey" userId="f24da668-4c1f-41c0-850e-113e2bdf78cf" providerId="ADAL" clId="{6CD5AC76-838F-47E9-B618-3CD1B067D66A}" dt="2024-01-11T18:13:53.852" v="323" actId="20577"/>
        <pc:sldMkLst>
          <pc:docMk/>
          <pc:sldMk cId="191651128" sldId="376"/>
        </pc:sldMkLst>
        <pc:spChg chg="mod">
          <ac:chgData name="Steven M Christey" userId="f24da668-4c1f-41c0-850e-113e2bdf78cf" providerId="ADAL" clId="{6CD5AC76-838F-47E9-B618-3CD1B067D66A}" dt="2024-01-11T18:13:53.852" v="323" actId="20577"/>
          <ac:spMkLst>
            <pc:docMk/>
            <pc:sldMk cId="191651128" sldId="376"/>
            <ac:spMk id="3" creationId="{DFEAFFFC-27AB-4C1B-FC4F-9D3E43B0AA09}"/>
          </ac:spMkLst>
        </pc:spChg>
      </pc:sldChg>
      <pc:sldChg chg="modSp mod">
        <pc:chgData name="Steven M Christey" userId="f24da668-4c1f-41c0-850e-113e2bdf78cf" providerId="ADAL" clId="{6CD5AC76-838F-47E9-B618-3CD1B067D66A}" dt="2024-01-11T18:02:52.189" v="308" actId="400"/>
        <pc:sldMkLst>
          <pc:docMk/>
          <pc:sldMk cId="3547865410" sldId="381"/>
        </pc:sldMkLst>
        <pc:spChg chg="mod">
          <ac:chgData name="Steven M Christey" userId="f24da668-4c1f-41c0-850e-113e2bdf78cf" providerId="ADAL" clId="{6CD5AC76-838F-47E9-B618-3CD1B067D66A}" dt="2024-01-11T18:02:52.189" v="308" actId="400"/>
          <ac:spMkLst>
            <pc:docMk/>
            <pc:sldMk cId="3547865410" sldId="381"/>
            <ac:spMk id="3" creationId="{805CE208-D187-2528-3E26-4948F81BE60F}"/>
          </ac:spMkLst>
        </pc:spChg>
      </pc:sldChg>
      <pc:sldChg chg="modSp mod">
        <pc:chgData name="Steven M Christey" userId="f24da668-4c1f-41c0-850e-113e2bdf78cf" providerId="ADAL" clId="{6CD5AC76-838F-47E9-B618-3CD1B067D66A}" dt="2024-01-11T18:28:00.307" v="482" actId="20577"/>
        <pc:sldMkLst>
          <pc:docMk/>
          <pc:sldMk cId="1648112567" sldId="387"/>
        </pc:sldMkLst>
        <pc:spChg chg="mod">
          <ac:chgData name="Steven M Christey" userId="f24da668-4c1f-41c0-850e-113e2bdf78cf" providerId="ADAL" clId="{6CD5AC76-838F-47E9-B618-3CD1B067D66A}" dt="2024-01-11T18:28:00.307" v="482" actId="20577"/>
          <ac:spMkLst>
            <pc:docMk/>
            <pc:sldMk cId="1648112567" sldId="387"/>
            <ac:spMk id="3" creationId="{24448E6C-DFFA-E398-A5BC-1143F080A824}"/>
          </ac:spMkLst>
        </pc:spChg>
      </pc:sldChg>
      <pc:sldChg chg="modSp mod">
        <pc:chgData name="Steven M Christey" userId="f24da668-4c1f-41c0-850e-113e2bdf78cf" providerId="ADAL" clId="{6CD5AC76-838F-47E9-B618-3CD1B067D66A}" dt="2024-01-11T18:15:31.323" v="459" actId="20577"/>
        <pc:sldMkLst>
          <pc:docMk/>
          <pc:sldMk cId="3611533344" sldId="398"/>
        </pc:sldMkLst>
        <pc:spChg chg="mod">
          <ac:chgData name="Steven M Christey" userId="f24da668-4c1f-41c0-850e-113e2bdf78cf" providerId="ADAL" clId="{6CD5AC76-838F-47E9-B618-3CD1B067D66A}" dt="2024-01-11T18:14:30.518" v="325" actId="20577"/>
          <ac:spMkLst>
            <pc:docMk/>
            <pc:sldMk cId="3611533344" sldId="398"/>
            <ac:spMk id="2" creationId="{FE0E5B6A-35FC-6A85-FE21-82BDFECC380C}"/>
          </ac:spMkLst>
        </pc:spChg>
        <pc:spChg chg="mod">
          <ac:chgData name="Steven M Christey" userId="f24da668-4c1f-41c0-850e-113e2bdf78cf" providerId="ADAL" clId="{6CD5AC76-838F-47E9-B618-3CD1B067D66A}" dt="2024-01-11T18:15:31.323" v="459" actId="20577"/>
          <ac:spMkLst>
            <pc:docMk/>
            <pc:sldMk cId="3611533344" sldId="398"/>
            <ac:spMk id="3" creationId="{49517EE3-ED14-F6DD-9B65-9133A316812F}"/>
          </ac:spMkLst>
        </pc:spChg>
      </pc:sldChg>
      <pc:sldChg chg="addSp delSp modSp mod">
        <pc:chgData name="Steven M Christey" userId="f24da668-4c1f-41c0-850e-113e2bdf78cf" providerId="ADAL" clId="{6CD5AC76-838F-47E9-B618-3CD1B067D66A}" dt="2024-01-11T03:40:08.301" v="193" actId="20577"/>
        <pc:sldMkLst>
          <pc:docMk/>
          <pc:sldMk cId="2430220078" sldId="404"/>
        </pc:sldMkLst>
        <pc:spChg chg="mod">
          <ac:chgData name="Steven M Christey" userId="f24da668-4c1f-41c0-850e-113e2bdf78cf" providerId="ADAL" clId="{6CD5AC76-838F-47E9-B618-3CD1B067D66A}" dt="2024-01-11T03:37:23.372" v="113" actId="20577"/>
          <ac:spMkLst>
            <pc:docMk/>
            <pc:sldMk cId="2430220078" sldId="404"/>
            <ac:spMk id="2" creationId="{43599B33-418B-7B46-1049-1DF6CA6BEAA7}"/>
          </ac:spMkLst>
        </pc:spChg>
        <pc:spChg chg="mod">
          <ac:chgData name="Steven M Christey" userId="f24da668-4c1f-41c0-850e-113e2bdf78cf" providerId="ADAL" clId="{6CD5AC76-838F-47E9-B618-3CD1B067D66A}" dt="2024-01-11T03:40:08.301" v="193" actId="20577"/>
          <ac:spMkLst>
            <pc:docMk/>
            <pc:sldMk cId="2430220078" sldId="404"/>
            <ac:spMk id="3" creationId="{509825AD-5968-01D0-CE22-3B0DC4534F1F}"/>
          </ac:spMkLst>
        </pc:spChg>
        <pc:picChg chg="del">
          <ac:chgData name="Steven M Christey" userId="f24da668-4c1f-41c0-850e-113e2bdf78cf" providerId="ADAL" clId="{6CD5AC76-838F-47E9-B618-3CD1B067D66A}" dt="2024-01-11T03:38:17.525" v="161" actId="478"/>
          <ac:picMkLst>
            <pc:docMk/>
            <pc:sldMk cId="2430220078" sldId="404"/>
            <ac:picMk id="6" creationId="{2BE8C2B3-38E2-4C8A-DF3F-B2D53DEE5D67}"/>
          </ac:picMkLst>
        </pc:picChg>
        <pc:picChg chg="add del mod">
          <ac:chgData name="Steven M Christey" userId="f24da668-4c1f-41c0-850e-113e2bdf78cf" providerId="ADAL" clId="{6CD5AC76-838F-47E9-B618-3CD1B067D66A}" dt="2024-01-11T03:39:10.003" v="164" actId="478"/>
          <ac:picMkLst>
            <pc:docMk/>
            <pc:sldMk cId="2430220078" sldId="404"/>
            <ac:picMk id="7" creationId="{39BDA32F-1B3C-B16C-7D0F-6F2A0EEB81B4}"/>
          </ac:picMkLst>
        </pc:picChg>
        <pc:picChg chg="add mod">
          <ac:chgData name="Steven M Christey" userId="f24da668-4c1f-41c0-850e-113e2bdf78cf" providerId="ADAL" clId="{6CD5AC76-838F-47E9-B618-3CD1B067D66A}" dt="2024-01-11T03:39:48.828" v="170" actId="14100"/>
          <ac:picMkLst>
            <pc:docMk/>
            <pc:sldMk cId="2430220078" sldId="404"/>
            <ac:picMk id="9" creationId="{FFCAB7B5-74D0-0E13-C839-E2583D4E9C40}"/>
          </ac:picMkLst>
        </pc:picChg>
      </pc:sldChg>
      <pc:sldChg chg="addSp delSp modSp mod">
        <pc:chgData name="Steven M Christey" userId="f24da668-4c1f-41c0-850e-113e2bdf78cf" providerId="ADAL" clId="{6CD5AC76-838F-47E9-B618-3CD1B067D66A}" dt="2024-01-11T03:45:05.620" v="298" actId="20577"/>
        <pc:sldMkLst>
          <pc:docMk/>
          <pc:sldMk cId="167578674" sldId="407"/>
        </pc:sldMkLst>
        <pc:spChg chg="mod">
          <ac:chgData name="Steven M Christey" userId="f24da668-4c1f-41c0-850e-113e2bdf78cf" providerId="ADAL" clId="{6CD5AC76-838F-47E9-B618-3CD1B067D66A}" dt="2024-01-11T03:45:05.620" v="298" actId="20577"/>
          <ac:spMkLst>
            <pc:docMk/>
            <pc:sldMk cId="167578674" sldId="407"/>
            <ac:spMk id="2" creationId="{52BC55BB-03D2-0E93-9C23-A09B3E24F84E}"/>
          </ac:spMkLst>
        </pc:spChg>
        <pc:picChg chg="add mod">
          <ac:chgData name="Steven M Christey" userId="f24da668-4c1f-41c0-850e-113e2bdf78cf" providerId="ADAL" clId="{6CD5AC76-838F-47E9-B618-3CD1B067D66A}" dt="2024-01-11T03:45:00.118" v="274" actId="14100"/>
          <ac:picMkLst>
            <pc:docMk/>
            <pc:sldMk cId="167578674" sldId="407"/>
            <ac:picMk id="5" creationId="{E969F00C-0623-F3E8-7BD6-1C277F5BBB5B}"/>
          </ac:picMkLst>
        </pc:picChg>
        <pc:picChg chg="del">
          <ac:chgData name="Steven M Christey" userId="f24da668-4c1f-41c0-850e-113e2bdf78cf" providerId="ADAL" clId="{6CD5AC76-838F-47E9-B618-3CD1B067D66A}" dt="2024-01-11T03:44:41.037" v="268" actId="478"/>
          <ac:picMkLst>
            <pc:docMk/>
            <pc:sldMk cId="167578674" sldId="407"/>
            <ac:picMk id="6" creationId="{4070964B-D44D-3E30-C2E3-7C25728581DF}"/>
          </ac:picMkLst>
        </pc:picChg>
      </pc:sldChg>
      <pc:sldChg chg="addSp delSp modSp new mod">
        <pc:chgData name="Steven M Christey" userId="f24da668-4c1f-41c0-850e-113e2bdf78cf" providerId="ADAL" clId="{6CD5AC76-838F-47E9-B618-3CD1B067D66A}" dt="2024-01-11T03:41:33.281" v="267" actId="14100"/>
        <pc:sldMkLst>
          <pc:docMk/>
          <pc:sldMk cId="409328719" sldId="434"/>
        </pc:sldMkLst>
        <pc:spChg chg="mod">
          <ac:chgData name="Steven M Christey" userId="f24da668-4c1f-41c0-850e-113e2bdf78cf" providerId="ADAL" clId="{6CD5AC76-838F-47E9-B618-3CD1B067D66A}" dt="2024-01-11T03:40:55.732" v="260" actId="20577"/>
          <ac:spMkLst>
            <pc:docMk/>
            <pc:sldMk cId="409328719" sldId="434"/>
            <ac:spMk id="2" creationId="{00EB65E2-80C9-2AC6-C9C1-8745DA21335B}"/>
          </ac:spMkLst>
        </pc:spChg>
        <pc:spChg chg="del">
          <ac:chgData name="Steven M Christey" userId="f24da668-4c1f-41c0-850e-113e2bdf78cf" providerId="ADAL" clId="{6CD5AC76-838F-47E9-B618-3CD1B067D66A}" dt="2024-01-11T03:41:15.767" v="261" actId="931"/>
          <ac:spMkLst>
            <pc:docMk/>
            <pc:sldMk cId="409328719" sldId="434"/>
            <ac:spMk id="3" creationId="{8F05710E-65C7-031A-41F9-909C17BCB959}"/>
          </ac:spMkLst>
        </pc:spChg>
        <pc:picChg chg="add mod">
          <ac:chgData name="Steven M Christey" userId="f24da668-4c1f-41c0-850e-113e2bdf78cf" providerId="ADAL" clId="{6CD5AC76-838F-47E9-B618-3CD1B067D66A}" dt="2024-01-11T03:41:33.281" v="267" actId="14100"/>
          <ac:picMkLst>
            <pc:docMk/>
            <pc:sldMk cId="409328719" sldId="434"/>
            <ac:picMk id="6" creationId="{39A7A0CE-6B00-3D6B-3FB8-BDEAD714F30E}"/>
          </ac:picMkLst>
        </pc:picChg>
      </pc:sldChg>
      <pc:sldMasterChg chg="modSldLayout">
        <pc:chgData name="Steven M Christey" userId="f24da668-4c1f-41c0-850e-113e2bdf78cf" providerId="ADAL" clId="{6CD5AC76-838F-47E9-B618-3CD1B067D66A}" dt="2024-01-11T02:21:57.869" v="25" actId="20577"/>
        <pc:sldMasterMkLst>
          <pc:docMk/>
          <pc:sldMasterMk cId="571324812" sldId="2147483656"/>
        </pc:sldMasterMkLst>
        <pc:sldLayoutChg chg="modSp mod">
          <pc:chgData name="Steven M Christey" userId="f24da668-4c1f-41c0-850e-113e2bdf78cf" providerId="ADAL" clId="{6CD5AC76-838F-47E9-B618-3CD1B067D66A}" dt="2024-01-11T02:21:44.131" v="19" actId="20577"/>
          <pc:sldLayoutMkLst>
            <pc:docMk/>
            <pc:sldMasterMk cId="571324812" sldId="2147483656"/>
            <pc:sldLayoutMk cId="827350116" sldId="2147483660"/>
          </pc:sldLayoutMkLst>
          <pc:spChg chg="mod">
            <ac:chgData name="Steven M Christey" userId="f24da668-4c1f-41c0-850e-113e2bdf78cf" providerId="ADAL" clId="{6CD5AC76-838F-47E9-B618-3CD1B067D66A}" dt="2024-01-11T02:21:44.131" v="19" actId="20577"/>
            <ac:spMkLst>
              <pc:docMk/>
              <pc:sldMasterMk cId="571324812" sldId="2147483656"/>
              <pc:sldLayoutMk cId="827350116" sldId="2147483660"/>
              <ac:spMk id="6" creationId="{985AB8DA-B389-403F-B992-76FCB96372D3}"/>
            </ac:spMkLst>
          </pc:spChg>
        </pc:sldLayoutChg>
        <pc:sldLayoutChg chg="modSp mod">
          <pc:chgData name="Steven M Christey" userId="f24da668-4c1f-41c0-850e-113e2bdf78cf" providerId="ADAL" clId="{6CD5AC76-838F-47E9-B618-3CD1B067D66A}" dt="2024-01-11T02:21:40.141" v="17" actId="20577"/>
          <pc:sldLayoutMkLst>
            <pc:docMk/>
            <pc:sldMasterMk cId="571324812" sldId="2147483656"/>
            <pc:sldLayoutMk cId="115249480" sldId="2147483665"/>
          </pc:sldLayoutMkLst>
          <pc:spChg chg="mod">
            <ac:chgData name="Steven M Christey" userId="f24da668-4c1f-41c0-850e-113e2bdf78cf" providerId="ADAL" clId="{6CD5AC76-838F-47E9-B618-3CD1B067D66A}" dt="2024-01-11T02:21:40.141" v="17" actId="20577"/>
            <ac:spMkLst>
              <pc:docMk/>
              <pc:sldMasterMk cId="571324812" sldId="2147483656"/>
              <pc:sldLayoutMk cId="115249480" sldId="2147483665"/>
              <ac:spMk id="3" creationId="{55136C6F-E106-4C5E-A51C-738B02B4B884}"/>
            </ac:spMkLst>
          </pc:spChg>
        </pc:sldLayoutChg>
        <pc:sldLayoutChg chg="modSp mod">
          <pc:chgData name="Steven M Christey" userId="f24da668-4c1f-41c0-850e-113e2bdf78cf" providerId="ADAL" clId="{6CD5AC76-838F-47E9-B618-3CD1B067D66A}" dt="2024-01-11T02:21:30.319" v="13" actId="20577"/>
          <pc:sldLayoutMkLst>
            <pc:docMk/>
            <pc:sldMasterMk cId="571324812" sldId="2147483656"/>
            <pc:sldLayoutMk cId="4126487817" sldId="2147483666"/>
          </pc:sldLayoutMkLst>
          <pc:spChg chg="mod">
            <ac:chgData name="Steven M Christey" userId="f24da668-4c1f-41c0-850e-113e2bdf78cf" providerId="ADAL" clId="{6CD5AC76-838F-47E9-B618-3CD1B067D66A}" dt="2024-01-11T02:21:30.319" v="13" actId="20577"/>
            <ac:spMkLst>
              <pc:docMk/>
              <pc:sldMasterMk cId="571324812" sldId="2147483656"/>
              <pc:sldLayoutMk cId="4126487817" sldId="2147483666"/>
              <ac:spMk id="20" creationId="{64B792E7-8D76-4EA8-9A42-E8F018734208}"/>
            </ac:spMkLst>
          </pc:spChg>
        </pc:sldLayoutChg>
        <pc:sldLayoutChg chg="modSp mod">
          <pc:chgData name="Steven M Christey" userId="f24da668-4c1f-41c0-850e-113e2bdf78cf" providerId="ADAL" clId="{6CD5AC76-838F-47E9-B618-3CD1B067D66A}" dt="2024-01-11T02:21:35.928" v="15" actId="20577"/>
          <pc:sldLayoutMkLst>
            <pc:docMk/>
            <pc:sldMasterMk cId="571324812" sldId="2147483656"/>
            <pc:sldLayoutMk cId="431849749" sldId="2147483667"/>
          </pc:sldLayoutMkLst>
          <pc:spChg chg="mod">
            <ac:chgData name="Steven M Christey" userId="f24da668-4c1f-41c0-850e-113e2bdf78cf" providerId="ADAL" clId="{6CD5AC76-838F-47E9-B618-3CD1B067D66A}" dt="2024-01-11T02:21:35.928" v="15" actId="20577"/>
            <ac:spMkLst>
              <pc:docMk/>
              <pc:sldMasterMk cId="571324812" sldId="2147483656"/>
              <pc:sldLayoutMk cId="431849749" sldId="2147483667"/>
              <ac:spMk id="5" creationId="{F26136AE-C7F6-42AC-A5EE-9C5F4672AC85}"/>
            </ac:spMkLst>
          </pc:spChg>
        </pc:sldLayoutChg>
        <pc:sldLayoutChg chg="modSp mod">
          <pc:chgData name="Steven M Christey" userId="f24da668-4c1f-41c0-850e-113e2bdf78cf" providerId="ADAL" clId="{6CD5AC76-838F-47E9-B618-3CD1B067D66A}" dt="2024-01-11T02:21:57.869" v="25" actId="20577"/>
          <pc:sldLayoutMkLst>
            <pc:docMk/>
            <pc:sldMasterMk cId="571324812" sldId="2147483656"/>
            <pc:sldLayoutMk cId="4234124309" sldId="2147484075"/>
          </pc:sldLayoutMkLst>
          <pc:spChg chg="mod">
            <ac:chgData name="Steven M Christey" userId="f24da668-4c1f-41c0-850e-113e2bdf78cf" providerId="ADAL" clId="{6CD5AC76-838F-47E9-B618-3CD1B067D66A}" dt="2024-01-11T02:21:57.869" v="25" actId="20577"/>
            <ac:spMkLst>
              <pc:docMk/>
              <pc:sldMasterMk cId="571324812" sldId="2147483656"/>
              <pc:sldLayoutMk cId="4234124309" sldId="2147484075"/>
              <ac:spMk id="3" creationId="{EB0BC522-7426-4789-83C2-B203EF0C9C75}"/>
            </ac:spMkLst>
          </pc:spChg>
        </pc:sldLayoutChg>
        <pc:sldLayoutChg chg="modSp mod">
          <pc:chgData name="Steven M Christey" userId="f24da668-4c1f-41c0-850e-113e2bdf78cf" providerId="ADAL" clId="{6CD5AC76-838F-47E9-B618-3CD1B067D66A}" dt="2024-01-11T02:21:53.290" v="23" actId="20577"/>
          <pc:sldLayoutMkLst>
            <pc:docMk/>
            <pc:sldMasterMk cId="571324812" sldId="2147483656"/>
            <pc:sldLayoutMk cId="838690321" sldId="2147484077"/>
          </pc:sldLayoutMkLst>
          <pc:spChg chg="mod">
            <ac:chgData name="Steven M Christey" userId="f24da668-4c1f-41c0-850e-113e2bdf78cf" providerId="ADAL" clId="{6CD5AC76-838F-47E9-B618-3CD1B067D66A}" dt="2024-01-11T02:21:53.290" v="23" actId="20577"/>
            <ac:spMkLst>
              <pc:docMk/>
              <pc:sldMasterMk cId="571324812" sldId="2147483656"/>
              <pc:sldLayoutMk cId="838690321" sldId="2147484077"/>
              <ac:spMk id="5" creationId="{3E7EEDC5-E2C2-4484-B218-16D4BD4ABA83}"/>
            </ac:spMkLst>
          </pc:spChg>
        </pc:sldLayoutChg>
        <pc:sldLayoutChg chg="modSp mod">
          <pc:chgData name="Steven M Christey" userId="f24da668-4c1f-41c0-850e-113e2bdf78cf" providerId="ADAL" clId="{6CD5AC76-838F-47E9-B618-3CD1B067D66A}" dt="2024-01-11T02:21:48.284" v="21" actId="20577"/>
          <pc:sldLayoutMkLst>
            <pc:docMk/>
            <pc:sldMasterMk cId="571324812" sldId="2147483656"/>
            <pc:sldLayoutMk cId="4160288765" sldId="2147484078"/>
          </pc:sldLayoutMkLst>
          <pc:spChg chg="mod">
            <ac:chgData name="Steven M Christey" userId="f24da668-4c1f-41c0-850e-113e2bdf78cf" providerId="ADAL" clId="{6CD5AC76-838F-47E9-B618-3CD1B067D66A}" dt="2024-01-11T02:21:48.284" v="21" actId="20577"/>
            <ac:spMkLst>
              <pc:docMk/>
              <pc:sldMasterMk cId="571324812" sldId="2147483656"/>
              <pc:sldLayoutMk cId="4160288765" sldId="2147484078"/>
              <ac:spMk id="3" creationId="{240B5949-9623-44F1-9AA6-24FEF357FEA8}"/>
            </ac:spMkLst>
          </pc:spChg>
        </pc:sldLayoutChg>
      </pc:sldMasterChg>
    </pc:docChg>
  </pc:docChgLst>
  <pc:docChgLst>
    <pc:chgData name="Connor Mullaly" userId="S::cmullaly@mitre.org::731a1e22-c293-4cbb-8aca-216affcf4059" providerId="AD" clId="Web-{65CFA144-313D-6B57-CE09-55D539863FB9}"/>
    <pc:docChg chg="modSld">
      <pc:chgData name="Connor Mullaly" userId="S::cmullaly@mitre.org::731a1e22-c293-4cbb-8aca-216affcf4059" providerId="AD" clId="Web-{65CFA144-313D-6B57-CE09-55D539863FB9}" dt="2024-04-04T15:16:46.556" v="427" actId="20577"/>
      <pc:docMkLst>
        <pc:docMk/>
      </pc:docMkLst>
      <pc:sldChg chg="modSp">
        <pc:chgData name="Connor Mullaly" userId="S::cmullaly@mitre.org::731a1e22-c293-4cbb-8aca-216affcf4059" providerId="AD" clId="Web-{65CFA144-313D-6B57-CE09-55D539863FB9}" dt="2024-04-04T15:16:46.556" v="427" actId="20577"/>
        <pc:sldMkLst>
          <pc:docMk/>
          <pc:sldMk cId="1648112567" sldId="387"/>
        </pc:sldMkLst>
        <pc:spChg chg="mod">
          <ac:chgData name="Connor Mullaly" userId="S::cmullaly@mitre.org::731a1e22-c293-4cbb-8aca-216affcf4059" providerId="AD" clId="Web-{65CFA144-313D-6B57-CE09-55D539863FB9}" dt="2024-04-04T15:16:46.556" v="427" actId="20577"/>
          <ac:spMkLst>
            <pc:docMk/>
            <pc:sldMk cId="1648112567" sldId="387"/>
            <ac:spMk id="3" creationId="{24448E6C-DFFA-E398-A5BC-1143F080A824}"/>
          </ac:spMkLst>
        </pc:spChg>
      </pc:sldChg>
      <pc:sldChg chg="modSp">
        <pc:chgData name="Connor Mullaly" userId="S::cmullaly@mitre.org::731a1e22-c293-4cbb-8aca-216affcf4059" providerId="AD" clId="Web-{65CFA144-313D-6B57-CE09-55D539863FB9}" dt="2024-04-04T15:10:26.885" v="93" actId="20577"/>
        <pc:sldMkLst>
          <pc:docMk/>
          <pc:sldMk cId="3611533344" sldId="398"/>
        </pc:sldMkLst>
        <pc:spChg chg="mod">
          <ac:chgData name="Connor Mullaly" userId="S::cmullaly@mitre.org::731a1e22-c293-4cbb-8aca-216affcf4059" providerId="AD" clId="Web-{65CFA144-313D-6B57-CE09-55D539863FB9}" dt="2024-04-04T15:10:26.885" v="93" actId="20577"/>
          <ac:spMkLst>
            <pc:docMk/>
            <pc:sldMk cId="3611533344" sldId="398"/>
            <ac:spMk id="3" creationId="{49517EE3-ED14-F6DD-9B65-9133A316812F}"/>
          </ac:spMkLst>
        </pc:spChg>
      </pc:sldChg>
    </pc:docChg>
  </pc:docChgLst>
  <pc:docChgLst>
    <pc:chgData name="Bob Heinemann" userId="S::rheinemann@mitre.org::2f06b177-d646-4aca-968e-b5dc5b6e5c99" providerId="AD" clId="Web-{0DE01D6A-1634-2F24-EE9D-FFBBC43BB00A}"/>
    <pc:docChg chg="modSld">
      <pc:chgData name="Bob Heinemann" userId="S::rheinemann@mitre.org::2f06b177-d646-4aca-968e-b5dc5b6e5c99" providerId="AD" clId="Web-{0DE01D6A-1634-2F24-EE9D-FFBBC43BB00A}" dt="2024-02-22T16:00:37.630" v="70" actId="20577"/>
      <pc:docMkLst>
        <pc:docMk/>
      </pc:docMkLst>
      <pc:sldChg chg="modSp">
        <pc:chgData name="Bob Heinemann" userId="S::rheinemann@mitre.org::2f06b177-d646-4aca-968e-b5dc5b6e5c99" providerId="AD" clId="Web-{0DE01D6A-1634-2F24-EE9D-FFBBC43BB00A}" dt="2024-02-22T16:00:37.630" v="70" actId="20577"/>
        <pc:sldMkLst>
          <pc:docMk/>
          <pc:sldMk cId="325853549" sldId="382"/>
        </pc:sldMkLst>
        <pc:spChg chg="mod">
          <ac:chgData name="Bob Heinemann" userId="S::rheinemann@mitre.org::2f06b177-d646-4aca-968e-b5dc5b6e5c99" providerId="AD" clId="Web-{0DE01D6A-1634-2F24-EE9D-FFBBC43BB00A}" dt="2024-02-22T16:00:37.630" v="70" actId="20577"/>
          <ac:spMkLst>
            <pc:docMk/>
            <pc:sldMk cId="325853549" sldId="382"/>
            <ac:spMk id="3" creationId="{64DD5B7F-CBFE-F026-F670-04F23E894E96}"/>
          </ac:spMkLst>
        </pc:spChg>
      </pc:sldChg>
    </pc:docChg>
  </pc:docChgLst>
  <pc:docChgLst>
    <pc:chgData name="Alec J Summers" userId="S::asummers@mitre.org::d9c4246f-ffa8-4c52-a253-9dc5efe19efc" providerId="AD" clId="Web-{265436F1-53EE-5F4D-0BC7-1DB04153E0BB}"/>
    <pc:docChg chg="modSld">
      <pc:chgData name="Alec J Summers" userId="S::asummers@mitre.org::d9c4246f-ffa8-4c52-a253-9dc5efe19efc" providerId="AD" clId="Web-{265436F1-53EE-5F4D-0BC7-1DB04153E0BB}" dt="2023-05-04T15:24:30.895" v="462" actId="20577"/>
      <pc:docMkLst>
        <pc:docMk/>
      </pc:docMkLst>
      <pc:sldChg chg="modSp">
        <pc:chgData name="Alec J Summers" userId="S::asummers@mitre.org::d9c4246f-ffa8-4c52-a253-9dc5efe19efc" providerId="AD" clId="Web-{265436F1-53EE-5F4D-0BC7-1DB04153E0BB}" dt="2023-05-04T15:22:44.441" v="311" actId="20577"/>
        <pc:sldMkLst>
          <pc:docMk/>
          <pc:sldMk cId="191651128" sldId="376"/>
        </pc:sldMkLst>
        <pc:spChg chg="mod">
          <ac:chgData name="Alec J Summers" userId="S::asummers@mitre.org::d9c4246f-ffa8-4c52-a253-9dc5efe19efc" providerId="AD" clId="Web-{265436F1-53EE-5F4D-0BC7-1DB04153E0BB}" dt="2023-05-04T15:22:44.441" v="311" actId="20577"/>
          <ac:spMkLst>
            <pc:docMk/>
            <pc:sldMk cId="191651128" sldId="376"/>
            <ac:spMk id="3" creationId="{DFEAFFFC-27AB-4C1B-FC4F-9D3E43B0AA09}"/>
          </ac:spMkLst>
        </pc:spChg>
      </pc:sldChg>
      <pc:sldChg chg="modSp">
        <pc:chgData name="Alec J Summers" userId="S::asummers@mitre.org::d9c4246f-ffa8-4c52-a253-9dc5efe19efc" providerId="AD" clId="Web-{265436F1-53EE-5F4D-0BC7-1DB04153E0BB}" dt="2023-05-04T15:23:12.269" v="356" actId="20577"/>
        <pc:sldMkLst>
          <pc:docMk/>
          <pc:sldMk cId="947197061" sldId="380"/>
        </pc:sldMkLst>
        <pc:spChg chg="mod">
          <ac:chgData name="Alec J Summers" userId="S::asummers@mitre.org::d9c4246f-ffa8-4c52-a253-9dc5efe19efc" providerId="AD" clId="Web-{265436F1-53EE-5F4D-0BC7-1DB04153E0BB}" dt="2023-05-04T15:23:12.269" v="356" actId="20577"/>
          <ac:spMkLst>
            <pc:docMk/>
            <pc:sldMk cId="947197061" sldId="380"/>
            <ac:spMk id="3" creationId="{E876E4F7-B5E8-F32C-BDFB-5193D6807443}"/>
          </ac:spMkLst>
        </pc:spChg>
      </pc:sldChg>
      <pc:sldChg chg="modSp">
        <pc:chgData name="Alec J Summers" userId="S::asummers@mitre.org::d9c4246f-ffa8-4c52-a253-9dc5efe19efc" providerId="AD" clId="Web-{265436F1-53EE-5F4D-0BC7-1DB04153E0BB}" dt="2023-05-04T15:23:19.676" v="358" actId="20577"/>
        <pc:sldMkLst>
          <pc:docMk/>
          <pc:sldMk cId="3547865410" sldId="381"/>
        </pc:sldMkLst>
        <pc:spChg chg="mod">
          <ac:chgData name="Alec J Summers" userId="S::asummers@mitre.org::d9c4246f-ffa8-4c52-a253-9dc5efe19efc" providerId="AD" clId="Web-{265436F1-53EE-5F4D-0BC7-1DB04153E0BB}" dt="2023-05-04T15:23:19.676" v="358" actId="20577"/>
          <ac:spMkLst>
            <pc:docMk/>
            <pc:sldMk cId="3547865410" sldId="381"/>
            <ac:spMk id="3" creationId="{805CE208-D187-2528-3E26-4948F81BE60F}"/>
          </ac:spMkLst>
        </pc:spChg>
      </pc:sldChg>
      <pc:sldChg chg="modSp">
        <pc:chgData name="Alec J Summers" userId="S::asummers@mitre.org::d9c4246f-ffa8-4c52-a253-9dc5efe19efc" providerId="AD" clId="Web-{265436F1-53EE-5F4D-0BC7-1DB04153E0BB}" dt="2023-05-04T15:23:42.895" v="360" actId="20577"/>
        <pc:sldMkLst>
          <pc:docMk/>
          <pc:sldMk cId="1648112567" sldId="387"/>
        </pc:sldMkLst>
        <pc:spChg chg="mod">
          <ac:chgData name="Alec J Summers" userId="S::asummers@mitre.org::d9c4246f-ffa8-4c52-a253-9dc5efe19efc" providerId="AD" clId="Web-{265436F1-53EE-5F4D-0BC7-1DB04153E0BB}" dt="2023-05-04T15:23:42.895" v="360" actId="20577"/>
          <ac:spMkLst>
            <pc:docMk/>
            <pc:sldMk cId="1648112567" sldId="387"/>
            <ac:spMk id="3" creationId="{24448E6C-DFFA-E398-A5BC-1143F080A824}"/>
          </ac:spMkLst>
        </pc:spChg>
      </pc:sldChg>
      <pc:sldChg chg="modSp">
        <pc:chgData name="Alec J Summers" userId="S::asummers@mitre.org::d9c4246f-ffa8-4c52-a253-9dc5efe19efc" providerId="AD" clId="Web-{265436F1-53EE-5F4D-0BC7-1DB04153E0BB}" dt="2023-05-04T15:24:30.895" v="462" actId="20577"/>
        <pc:sldMkLst>
          <pc:docMk/>
          <pc:sldMk cId="18268121" sldId="389"/>
        </pc:sldMkLst>
        <pc:spChg chg="mod">
          <ac:chgData name="Alec J Summers" userId="S::asummers@mitre.org::d9c4246f-ffa8-4c52-a253-9dc5efe19efc" providerId="AD" clId="Web-{265436F1-53EE-5F4D-0BC7-1DB04153E0BB}" dt="2023-05-04T15:24:30.895" v="462" actId="20577"/>
          <ac:spMkLst>
            <pc:docMk/>
            <pc:sldMk cId="18268121" sldId="389"/>
            <ac:spMk id="3" creationId="{49517EE3-ED14-F6DD-9B65-9133A316812F}"/>
          </ac:spMkLst>
        </pc:spChg>
      </pc:sldChg>
      <pc:sldChg chg="modSp">
        <pc:chgData name="Alec J Summers" userId="S::asummers@mitre.org::d9c4246f-ffa8-4c52-a253-9dc5efe19efc" providerId="AD" clId="Web-{265436F1-53EE-5F4D-0BC7-1DB04153E0BB}" dt="2023-05-04T15:22:22.159" v="290" actId="20577"/>
        <pc:sldMkLst>
          <pc:docMk/>
          <pc:sldMk cId="3712223861" sldId="392"/>
        </pc:sldMkLst>
        <pc:spChg chg="mod">
          <ac:chgData name="Alec J Summers" userId="S::asummers@mitre.org::d9c4246f-ffa8-4c52-a253-9dc5efe19efc" providerId="AD" clId="Web-{265436F1-53EE-5F4D-0BC7-1DB04153E0BB}" dt="2023-05-04T15:22:22.159" v="290" actId="20577"/>
          <ac:spMkLst>
            <pc:docMk/>
            <pc:sldMk cId="3712223861" sldId="392"/>
            <ac:spMk id="3" creationId="{BA90776B-99A1-8DE8-2F97-B86457428AEB}"/>
          </ac:spMkLst>
        </pc:spChg>
      </pc:sldChg>
    </pc:docChg>
  </pc:docChgLst>
  <pc:docChgLst>
    <pc:chgData name="Rich Piazza" userId="S::rpiazza@mitre.org::76aaa1f9-12a1-472e-bae3-fd745eca6365" providerId="AD" clId="Web-{ECABE256-206D-08F6-1139-7FE720F44396}"/>
    <pc:docChg chg="modSld">
      <pc:chgData name="Rich Piazza" userId="S::rpiazza@mitre.org::76aaa1f9-12a1-472e-bae3-fd745eca6365" providerId="AD" clId="Web-{ECABE256-206D-08F6-1139-7FE720F44396}" dt="2023-11-02T13:47:22.892" v="361" actId="20577"/>
      <pc:docMkLst>
        <pc:docMk/>
      </pc:docMkLst>
      <pc:sldChg chg="modSp">
        <pc:chgData name="Rich Piazza" userId="S::rpiazza@mitre.org::76aaa1f9-12a1-472e-bae3-fd745eca6365" providerId="AD" clId="Web-{ECABE256-206D-08F6-1139-7FE720F44396}" dt="2023-11-02T13:47:11.298" v="359" actId="20577"/>
        <pc:sldMkLst>
          <pc:docMk/>
          <pc:sldMk cId="1071667615" sldId="384"/>
        </pc:sldMkLst>
        <pc:spChg chg="mod">
          <ac:chgData name="Rich Piazza" userId="S::rpiazza@mitre.org::76aaa1f9-12a1-472e-bae3-fd745eca6365" providerId="AD" clId="Web-{ECABE256-206D-08F6-1139-7FE720F44396}" dt="2023-11-02T13:47:11.298" v="359" actId="20577"/>
          <ac:spMkLst>
            <pc:docMk/>
            <pc:sldMk cId="1071667615" sldId="384"/>
            <ac:spMk id="3" creationId="{43783C6B-223C-519C-EFC4-8CF168007633}"/>
          </ac:spMkLst>
        </pc:spChg>
      </pc:sldChg>
      <pc:sldChg chg="modSp">
        <pc:chgData name="Rich Piazza" userId="S::rpiazza@mitre.org::76aaa1f9-12a1-472e-bae3-fd745eca6365" providerId="AD" clId="Web-{ECABE256-206D-08F6-1139-7FE720F44396}" dt="2023-11-02T13:47:22.892" v="361" actId="20577"/>
        <pc:sldMkLst>
          <pc:docMk/>
          <pc:sldMk cId="1635751527" sldId="386"/>
        </pc:sldMkLst>
        <pc:spChg chg="mod">
          <ac:chgData name="Rich Piazza" userId="S::rpiazza@mitre.org::76aaa1f9-12a1-472e-bae3-fd745eca6365" providerId="AD" clId="Web-{ECABE256-206D-08F6-1139-7FE720F44396}" dt="2023-11-02T13:47:22.892" v="361" actId="20577"/>
          <ac:spMkLst>
            <pc:docMk/>
            <pc:sldMk cId="1635751527" sldId="386"/>
            <ac:spMk id="3" creationId="{E876E4F7-B5E8-F32C-BDFB-5193D6807443}"/>
          </ac:spMkLst>
        </pc:spChg>
      </pc:sldChg>
    </pc:docChg>
  </pc:docChgLst>
  <pc:docChgLst>
    <pc:chgData name="Steven M Christey" userId="f24da668-4c1f-41c0-850e-113e2bdf78cf" providerId="ADAL" clId="{97AFEE0F-2792-4F6F-9E7B-D25E477415C9}"/>
    <pc:docChg chg="undo custSel modSld">
      <pc:chgData name="Steven M Christey" userId="f24da668-4c1f-41c0-850e-113e2bdf78cf" providerId="ADAL" clId="{97AFEE0F-2792-4F6F-9E7B-D25E477415C9}" dt="2023-10-05T17:30:56.525" v="298" actId="20577"/>
      <pc:docMkLst>
        <pc:docMk/>
      </pc:docMkLst>
      <pc:sldChg chg="modSp mod">
        <pc:chgData name="Steven M Christey" userId="f24da668-4c1f-41c0-850e-113e2bdf78cf" providerId="ADAL" clId="{97AFEE0F-2792-4F6F-9E7B-D25E477415C9}" dt="2023-10-03T15:21:47.198" v="20" actId="20577"/>
        <pc:sldMkLst>
          <pc:docMk/>
          <pc:sldMk cId="3038102033" sldId="362"/>
        </pc:sldMkLst>
        <pc:spChg chg="mod">
          <ac:chgData name="Steven M Christey" userId="f24da668-4c1f-41c0-850e-113e2bdf78cf" providerId="ADAL" clId="{97AFEE0F-2792-4F6F-9E7B-D25E477415C9}" dt="2023-10-03T15:21:47.198" v="20" actId="20577"/>
          <ac:spMkLst>
            <pc:docMk/>
            <pc:sldMk cId="3038102033" sldId="362"/>
            <ac:spMk id="3" creationId="{FC6BC93F-9898-4561-85F7-76B9EFF27366}"/>
          </ac:spMkLst>
        </pc:spChg>
      </pc:sldChg>
      <pc:sldChg chg="modSp mod">
        <pc:chgData name="Steven M Christey" userId="f24da668-4c1f-41c0-850e-113e2bdf78cf" providerId="ADAL" clId="{97AFEE0F-2792-4F6F-9E7B-D25E477415C9}" dt="2023-10-05T17:10:45.695" v="186" actId="20577"/>
        <pc:sldMkLst>
          <pc:docMk/>
          <pc:sldMk cId="191651128" sldId="376"/>
        </pc:sldMkLst>
        <pc:spChg chg="mod">
          <ac:chgData name="Steven M Christey" userId="f24da668-4c1f-41c0-850e-113e2bdf78cf" providerId="ADAL" clId="{97AFEE0F-2792-4F6F-9E7B-D25E477415C9}" dt="2023-10-05T17:10:45.695" v="186" actId="20577"/>
          <ac:spMkLst>
            <pc:docMk/>
            <pc:sldMk cId="191651128" sldId="376"/>
            <ac:spMk id="3" creationId="{DFEAFFFC-27AB-4C1B-FC4F-9D3E43B0AA09}"/>
          </ac:spMkLst>
        </pc:spChg>
      </pc:sldChg>
      <pc:sldChg chg="modSp mod">
        <pc:chgData name="Steven M Christey" userId="f24da668-4c1f-41c0-850e-113e2bdf78cf" providerId="ADAL" clId="{97AFEE0F-2792-4F6F-9E7B-D25E477415C9}" dt="2023-10-05T16:27:53.640" v="116" actId="20577"/>
        <pc:sldMkLst>
          <pc:docMk/>
          <pc:sldMk cId="3547865410" sldId="381"/>
        </pc:sldMkLst>
        <pc:spChg chg="mod">
          <ac:chgData name="Steven M Christey" userId="f24da668-4c1f-41c0-850e-113e2bdf78cf" providerId="ADAL" clId="{97AFEE0F-2792-4F6F-9E7B-D25E477415C9}" dt="2023-10-05T16:27:53.640" v="116" actId="20577"/>
          <ac:spMkLst>
            <pc:docMk/>
            <pc:sldMk cId="3547865410" sldId="381"/>
            <ac:spMk id="3" creationId="{805CE208-D187-2528-3E26-4948F81BE60F}"/>
          </ac:spMkLst>
        </pc:spChg>
      </pc:sldChg>
      <pc:sldChg chg="modSp mod">
        <pc:chgData name="Steven M Christey" userId="f24da668-4c1f-41c0-850e-113e2bdf78cf" providerId="ADAL" clId="{97AFEE0F-2792-4F6F-9E7B-D25E477415C9}" dt="2023-10-05T17:30:56.525" v="298" actId="20577"/>
        <pc:sldMkLst>
          <pc:docMk/>
          <pc:sldMk cId="325853549" sldId="382"/>
        </pc:sldMkLst>
        <pc:spChg chg="mod">
          <ac:chgData name="Steven M Christey" userId="f24da668-4c1f-41c0-850e-113e2bdf78cf" providerId="ADAL" clId="{97AFEE0F-2792-4F6F-9E7B-D25E477415C9}" dt="2023-10-05T17:30:56.525" v="298" actId="20577"/>
          <ac:spMkLst>
            <pc:docMk/>
            <pc:sldMk cId="325853549" sldId="382"/>
            <ac:spMk id="3" creationId="{64DD5B7F-CBFE-F026-F670-04F23E894E96}"/>
          </ac:spMkLst>
        </pc:spChg>
      </pc:sldChg>
      <pc:sldChg chg="modSp mod">
        <pc:chgData name="Steven M Christey" userId="f24da668-4c1f-41c0-850e-113e2bdf78cf" providerId="ADAL" clId="{97AFEE0F-2792-4F6F-9E7B-D25E477415C9}" dt="2023-10-05T16:21:49.719" v="69" actId="20577"/>
        <pc:sldMkLst>
          <pc:docMk/>
          <pc:sldMk cId="1648112567" sldId="387"/>
        </pc:sldMkLst>
        <pc:spChg chg="mod">
          <ac:chgData name="Steven M Christey" userId="f24da668-4c1f-41c0-850e-113e2bdf78cf" providerId="ADAL" clId="{97AFEE0F-2792-4F6F-9E7B-D25E477415C9}" dt="2023-10-05T16:21:49.719" v="69" actId="20577"/>
          <ac:spMkLst>
            <pc:docMk/>
            <pc:sldMk cId="1648112567" sldId="387"/>
            <ac:spMk id="3" creationId="{24448E6C-DFFA-E398-A5BC-1143F080A824}"/>
          </ac:spMkLst>
        </pc:spChg>
      </pc:sldChg>
      <pc:sldChg chg="modSp mod">
        <pc:chgData name="Steven M Christey" userId="f24da668-4c1f-41c0-850e-113e2bdf78cf" providerId="ADAL" clId="{97AFEE0F-2792-4F6F-9E7B-D25E477415C9}" dt="2023-10-05T17:12:22.641" v="207" actId="20577"/>
        <pc:sldMkLst>
          <pc:docMk/>
          <pc:sldMk cId="3611533344" sldId="398"/>
        </pc:sldMkLst>
        <pc:spChg chg="mod">
          <ac:chgData name="Steven M Christey" userId="f24da668-4c1f-41c0-850e-113e2bdf78cf" providerId="ADAL" clId="{97AFEE0F-2792-4F6F-9E7B-D25E477415C9}" dt="2023-10-05T17:12:22.641" v="207" actId="20577"/>
          <ac:spMkLst>
            <pc:docMk/>
            <pc:sldMk cId="3611533344" sldId="398"/>
            <ac:spMk id="3" creationId="{49517EE3-ED14-F6DD-9B65-9133A316812F}"/>
          </ac:spMkLst>
        </pc:spChg>
      </pc:sldChg>
      <pc:sldChg chg="modSp mod">
        <pc:chgData name="Steven M Christey" userId="f24da668-4c1f-41c0-850e-113e2bdf78cf" providerId="ADAL" clId="{97AFEE0F-2792-4F6F-9E7B-D25E477415C9}" dt="2023-10-05T16:21:01.837" v="59" actId="20577"/>
        <pc:sldMkLst>
          <pc:docMk/>
          <pc:sldMk cId="2430220078" sldId="404"/>
        </pc:sldMkLst>
        <pc:spChg chg="mod">
          <ac:chgData name="Steven M Christey" userId="f24da668-4c1f-41c0-850e-113e2bdf78cf" providerId="ADAL" clId="{97AFEE0F-2792-4F6F-9E7B-D25E477415C9}" dt="2023-10-05T16:20:39.954" v="37" actId="400"/>
          <ac:spMkLst>
            <pc:docMk/>
            <pc:sldMk cId="2430220078" sldId="404"/>
            <ac:spMk id="2" creationId="{43599B33-418B-7B46-1049-1DF6CA6BEAA7}"/>
          </ac:spMkLst>
        </pc:spChg>
        <pc:spChg chg="mod">
          <ac:chgData name="Steven M Christey" userId="f24da668-4c1f-41c0-850e-113e2bdf78cf" providerId="ADAL" clId="{97AFEE0F-2792-4F6F-9E7B-D25E477415C9}" dt="2023-10-05T16:21:01.837" v="59" actId="20577"/>
          <ac:spMkLst>
            <pc:docMk/>
            <pc:sldMk cId="2430220078" sldId="404"/>
            <ac:spMk id="3" creationId="{509825AD-5968-01D0-CE22-3B0DC4534F1F}"/>
          </ac:spMkLst>
        </pc:spChg>
      </pc:sldChg>
      <pc:sldChg chg="modSp mod">
        <pc:chgData name="Steven M Christey" userId="f24da668-4c1f-41c0-850e-113e2bdf78cf" providerId="ADAL" clId="{97AFEE0F-2792-4F6F-9E7B-D25E477415C9}" dt="2023-10-05T17:03:32.762" v="117" actId="6549"/>
        <pc:sldMkLst>
          <pc:docMk/>
          <pc:sldMk cId="22820857" sldId="431"/>
        </pc:sldMkLst>
        <pc:spChg chg="mod">
          <ac:chgData name="Steven M Christey" userId="f24da668-4c1f-41c0-850e-113e2bdf78cf" providerId="ADAL" clId="{97AFEE0F-2792-4F6F-9E7B-D25E477415C9}" dt="2023-10-05T17:03:32.762" v="117" actId="6549"/>
          <ac:spMkLst>
            <pc:docMk/>
            <pc:sldMk cId="22820857" sldId="431"/>
            <ac:spMk id="3" creationId="{AEC9B7C1-9B7B-656B-20EC-CF419B4EAD01}"/>
          </ac:spMkLst>
        </pc:spChg>
      </pc:sldChg>
      <pc:sldChg chg="modSp mod">
        <pc:chgData name="Steven M Christey" userId="f24da668-4c1f-41c0-850e-113e2bdf78cf" providerId="ADAL" clId="{97AFEE0F-2792-4F6F-9E7B-D25E477415C9}" dt="2023-10-05T17:18:29.135" v="291" actId="20577"/>
        <pc:sldMkLst>
          <pc:docMk/>
          <pc:sldMk cId="1066980964" sldId="434"/>
        </pc:sldMkLst>
        <pc:spChg chg="mod">
          <ac:chgData name="Steven M Christey" userId="f24da668-4c1f-41c0-850e-113e2bdf78cf" providerId="ADAL" clId="{97AFEE0F-2792-4F6F-9E7B-D25E477415C9}" dt="2023-10-05T17:18:29.135" v="291" actId="20577"/>
          <ac:spMkLst>
            <pc:docMk/>
            <pc:sldMk cId="1066980964" sldId="434"/>
            <ac:spMk id="3" creationId="{9D7461AD-F6CF-121F-4650-E4DEE91F490C}"/>
          </ac:spMkLst>
        </pc:spChg>
      </pc:sldChg>
    </pc:docChg>
  </pc:docChgLst>
  <pc:docChgLst>
    <pc:chgData name="Robert J Roberge Jr." userId="S::rroberge@mitre.org::cc0569d7-20ae-4f69-a391-b806ba611293" providerId="AD" clId="Web-{83959934-C5D1-046D-5DB7-F09743EBABA0}"/>
    <pc:docChg chg="modSld">
      <pc:chgData name="Robert J Roberge Jr." userId="S::rroberge@mitre.org::cc0569d7-20ae-4f69-a391-b806ba611293" providerId="AD" clId="Web-{83959934-C5D1-046D-5DB7-F09743EBABA0}" dt="2024-03-21T12:38:01.019" v="77" actId="20577"/>
      <pc:docMkLst>
        <pc:docMk/>
      </pc:docMkLst>
      <pc:sldChg chg="modSp">
        <pc:chgData name="Robert J Roberge Jr." userId="S::rroberge@mitre.org::cc0569d7-20ae-4f69-a391-b806ba611293" providerId="AD" clId="Web-{83959934-C5D1-046D-5DB7-F09743EBABA0}" dt="2024-03-21T12:38:01.019" v="77" actId="20577"/>
        <pc:sldMkLst>
          <pc:docMk/>
          <pc:sldMk cId="3162134609" sldId="383"/>
        </pc:sldMkLst>
        <pc:spChg chg="mod">
          <ac:chgData name="Robert J Roberge Jr." userId="S::rroberge@mitre.org::cc0569d7-20ae-4f69-a391-b806ba611293" providerId="AD" clId="Web-{83959934-C5D1-046D-5DB7-F09743EBABA0}" dt="2024-03-21T12:38:01.019" v="77" actId="20577"/>
          <ac:spMkLst>
            <pc:docMk/>
            <pc:sldMk cId="3162134609" sldId="383"/>
            <ac:spMk id="3" creationId="{EC09B46B-A9DD-131E-759E-02638E5A643C}"/>
          </ac:spMkLst>
        </pc:spChg>
      </pc:sldChg>
    </pc:docChg>
  </pc:docChgLst>
  <pc:docChgLst>
    <pc:chgData name="Luke W Malinowski" userId="S::lmalinowski@mitre.org::57759a89-bbd7-4a83-a901-5412d573b370" providerId="AD" clId="Web-{B9ADB852-676B-70CC-3A70-350367CAB0D6}"/>
    <pc:docChg chg="modSld">
      <pc:chgData name="Luke W Malinowski" userId="S::lmalinowski@mitre.org::57759a89-bbd7-4a83-a901-5412d573b370" providerId="AD" clId="Web-{B9ADB852-676B-70CC-3A70-350367CAB0D6}" dt="2023-08-24T17:29:18.399" v="260" actId="20577"/>
      <pc:docMkLst>
        <pc:docMk/>
      </pc:docMkLst>
      <pc:sldChg chg="modSp">
        <pc:chgData name="Luke W Malinowski" userId="S::lmalinowski@mitre.org::57759a89-bbd7-4a83-a901-5412d573b370" providerId="AD" clId="Web-{B9ADB852-676B-70CC-3A70-350367CAB0D6}" dt="2023-08-24T17:29:18.399" v="260" actId="20577"/>
        <pc:sldMkLst>
          <pc:docMk/>
          <pc:sldMk cId="1635751527" sldId="386"/>
        </pc:sldMkLst>
        <pc:spChg chg="mod">
          <ac:chgData name="Luke W Malinowski" userId="S::lmalinowski@mitre.org::57759a89-bbd7-4a83-a901-5412d573b370" providerId="AD" clId="Web-{B9ADB852-676B-70CC-3A70-350367CAB0D6}" dt="2023-08-24T17:29:18.399" v="260" actId="20577"/>
          <ac:spMkLst>
            <pc:docMk/>
            <pc:sldMk cId="1635751527" sldId="386"/>
            <ac:spMk id="3" creationId="{E876E4F7-B5E8-F32C-BDFB-5193D6807443}"/>
          </ac:spMkLst>
        </pc:spChg>
      </pc:sldChg>
    </pc:docChg>
  </pc:docChgLst>
  <pc:docChgLst>
    <pc:chgData name="Connor Mullaly" userId="S::cmullaly@mitre.org::731a1e22-c293-4cbb-8aca-216affcf4059" providerId="AD" clId="Web-{55B77368-C461-252A-BBA1-C419678FC948}"/>
    <pc:docChg chg="modSld">
      <pc:chgData name="Connor Mullaly" userId="S::cmullaly@mitre.org::731a1e22-c293-4cbb-8aca-216affcf4059" providerId="AD" clId="Web-{55B77368-C461-252A-BBA1-C419678FC948}" dt="2023-10-05T16:37:52.710" v="199" actId="20577"/>
      <pc:docMkLst>
        <pc:docMk/>
      </pc:docMkLst>
      <pc:sldChg chg="modSp">
        <pc:chgData name="Connor Mullaly" userId="S::cmullaly@mitre.org::731a1e22-c293-4cbb-8aca-216affcf4059" providerId="AD" clId="Web-{55B77368-C461-252A-BBA1-C419678FC948}" dt="2023-10-05T16:37:52.710" v="199" actId="20577"/>
        <pc:sldMkLst>
          <pc:docMk/>
          <pc:sldMk cId="1066980964" sldId="434"/>
        </pc:sldMkLst>
        <pc:spChg chg="mod">
          <ac:chgData name="Connor Mullaly" userId="S::cmullaly@mitre.org::731a1e22-c293-4cbb-8aca-216affcf4059" providerId="AD" clId="Web-{55B77368-C461-252A-BBA1-C419678FC948}" dt="2023-10-05T16:37:52.710" v="199" actId="20577"/>
          <ac:spMkLst>
            <pc:docMk/>
            <pc:sldMk cId="1066980964" sldId="434"/>
            <ac:spMk id="3" creationId="{9D7461AD-F6CF-121F-4650-E4DEE91F490C}"/>
          </ac:spMkLst>
        </pc:spChg>
      </pc:sldChg>
    </pc:docChg>
  </pc:docChgLst>
  <pc:docChgLst>
    <pc:chgData name="Steven M Christey" userId="f24da668-4c1f-41c0-850e-113e2bdf78cf" providerId="ADAL" clId="{55082771-7A90-4BAE-BA73-31F8D4EDD463}"/>
    <pc:docChg chg="modSld">
      <pc:chgData name="Steven M Christey" userId="f24da668-4c1f-41c0-850e-113e2bdf78cf" providerId="ADAL" clId="{55082771-7A90-4BAE-BA73-31F8D4EDD463}" dt="2023-05-04T18:27:42.608" v="425" actId="20577"/>
      <pc:docMkLst>
        <pc:docMk/>
      </pc:docMkLst>
      <pc:sldChg chg="modSp mod">
        <pc:chgData name="Steven M Christey" userId="f24da668-4c1f-41c0-850e-113e2bdf78cf" providerId="ADAL" clId="{55082771-7A90-4BAE-BA73-31F8D4EDD463}" dt="2023-05-04T04:32:30.636" v="12" actId="20577"/>
        <pc:sldMkLst>
          <pc:docMk/>
          <pc:sldMk cId="3038102033" sldId="362"/>
        </pc:sldMkLst>
        <pc:spChg chg="mod">
          <ac:chgData name="Steven M Christey" userId="f24da668-4c1f-41c0-850e-113e2bdf78cf" providerId="ADAL" clId="{55082771-7A90-4BAE-BA73-31F8D4EDD463}" dt="2023-05-04T04:32:30.636" v="12" actId="20577"/>
          <ac:spMkLst>
            <pc:docMk/>
            <pc:sldMk cId="3038102033" sldId="362"/>
            <ac:spMk id="3" creationId="{FC6BC93F-9898-4561-85F7-76B9EFF27366}"/>
          </ac:spMkLst>
        </pc:spChg>
      </pc:sldChg>
      <pc:sldChg chg="modSp mod">
        <pc:chgData name="Steven M Christey" userId="f24da668-4c1f-41c0-850e-113e2bdf78cf" providerId="ADAL" clId="{55082771-7A90-4BAE-BA73-31F8D4EDD463}" dt="2023-05-04T17:17:26.217" v="417" actId="20577"/>
        <pc:sldMkLst>
          <pc:docMk/>
          <pc:sldMk cId="3547865410" sldId="381"/>
        </pc:sldMkLst>
        <pc:spChg chg="mod">
          <ac:chgData name="Steven M Christey" userId="f24da668-4c1f-41c0-850e-113e2bdf78cf" providerId="ADAL" clId="{55082771-7A90-4BAE-BA73-31F8D4EDD463}" dt="2023-05-04T17:17:26.217" v="417" actId="20577"/>
          <ac:spMkLst>
            <pc:docMk/>
            <pc:sldMk cId="3547865410" sldId="381"/>
            <ac:spMk id="3" creationId="{805CE208-D187-2528-3E26-4948F81BE60F}"/>
          </ac:spMkLst>
        </pc:spChg>
      </pc:sldChg>
      <pc:sldChg chg="modSp mod">
        <pc:chgData name="Steven M Christey" userId="f24da668-4c1f-41c0-850e-113e2bdf78cf" providerId="ADAL" clId="{55082771-7A90-4BAE-BA73-31F8D4EDD463}" dt="2023-05-04T18:27:42.608" v="425" actId="20577"/>
        <pc:sldMkLst>
          <pc:docMk/>
          <pc:sldMk cId="325853549" sldId="382"/>
        </pc:sldMkLst>
        <pc:spChg chg="mod">
          <ac:chgData name="Steven M Christey" userId="f24da668-4c1f-41c0-850e-113e2bdf78cf" providerId="ADAL" clId="{55082771-7A90-4BAE-BA73-31F8D4EDD463}" dt="2023-05-04T18:27:42.608" v="425" actId="20577"/>
          <ac:spMkLst>
            <pc:docMk/>
            <pc:sldMk cId="325853549" sldId="382"/>
            <ac:spMk id="3" creationId="{64DD5B7F-CBFE-F026-F670-04F23E894E96}"/>
          </ac:spMkLst>
        </pc:spChg>
      </pc:sldChg>
      <pc:sldChg chg="modSp mod">
        <pc:chgData name="Steven M Christey" userId="f24da668-4c1f-41c0-850e-113e2bdf78cf" providerId="ADAL" clId="{55082771-7A90-4BAE-BA73-31F8D4EDD463}" dt="2023-05-04T17:29:49.942" v="420" actId="404"/>
        <pc:sldMkLst>
          <pc:docMk/>
          <pc:sldMk cId="18268121" sldId="389"/>
        </pc:sldMkLst>
        <pc:spChg chg="mod">
          <ac:chgData name="Steven M Christey" userId="f24da668-4c1f-41c0-850e-113e2bdf78cf" providerId="ADAL" clId="{55082771-7A90-4BAE-BA73-31F8D4EDD463}" dt="2023-05-04T17:29:49.942" v="420" actId="404"/>
          <ac:spMkLst>
            <pc:docMk/>
            <pc:sldMk cId="18268121" sldId="389"/>
            <ac:spMk id="3" creationId="{49517EE3-ED14-F6DD-9B65-9133A316812F}"/>
          </ac:spMkLst>
        </pc:spChg>
      </pc:sldChg>
      <pc:sldChg chg="modSp mod">
        <pc:chgData name="Steven M Christey" userId="f24da668-4c1f-41c0-850e-113e2bdf78cf" providerId="ADAL" clId="{55082771-7A90-4BAE-BA73-31F8D4EDD463}" dt="2023-05-04T18:00:14.298" v="424" actId="20577"/>
        <pc:sldMkLst>
          <pc:docMk/>
          <pc:sldMk cId="3142654909" sldId="391"/>
        </pc:sldMkLst>
        <pc:spChg chg="mod">
          <ac:chgData name="Steven M Christey" userId="f24da668-4c1f-41c0-850e-113e2bdf78cf" providerId="ADAL" clId="{55082771-7A90-4BAE-BA73-31F8D4EDD463}" dt="2023-05-04T18:00:14.298" v="424" actId="20577"/>
          <ac:spMkLst>
            <pc:docMk/>
            <pc:sldMk cId="3142654909" sldId="391"/>
            <ac:spMk id="3" creationId="{85032E56-369D-C984-EBC3-0D8E7B214AFE}"/>
          </ac:spMkLst>
        </pc:spChg>
      </pc:sldChg>
      <pc:sldChg chg="modSp mod">
        <pc:chgData name="Steven M Christey" userId="f24da668-4c1f-41c0-850e-113e2bdf78cf" providerId="ADAL" clId="{55082771-7A90-4BAE-BA73-31F8D4EDD463}" dt="2023-05-04T16:59:39.464" v="350" actId="13926"/>
        <pc:sldMkLst>
          <pc:docMk/>
          <pc:sldMk cId="3611533344" sldId="398"/>
        </pc:sldMkLst>
        <pc:spChg chg="mod">
          <ac:chgData name="Steven M Christey" userId="f24da668-4c1f-41c0-850e-113e2bdf78cf" providerId="ADAL" clId="{55082771-7A90-4BAE-BA73-31F8D4EDD463}" dt="2023-05-04T16:59:39.464" v="350" actId="13926"/>
          <ac:spMkLst>
            <pc:docMk/>
            <pc:sldMk cId="3611533344" sldId="398"/>
            <ac:spMk id="3" creationId="{49517EE3-ED14-F6DD-9B65-9133A316812F}"/>
          </ac:spMkLst>
        </pc:spChg>
      </pc:sldChg>
    </pc:docChg>
  </pc:docChgLst>
  <pc:docChgLst>
    <pc:chgData name="Robert J Roberge Jr." userId="S::rroberge@mitre.org::cc0569d7-20ae-4f69-a391-b806ba611293" providerId="AD" clId="Web-{D5831F1B-448D-DCB8-87BA-548A359C56A5}"/>
    <pc:docChg chg="delSld">
      <pc:chgData name="Robert J Roberge Jr." userId="S::rroberge@mitre.org::cc0569d7-20ae-4f69-a391-b806ba611293" providerId="AD" clId="Web-{D5831F1B-448D-DCB8-87BA-548A359C56A5}" dt="2024-04-26T16:07:53.381" v="0"/>
      <pc:docMkLst>
        <pc:docMk/>
      </pc:docMkLst>
      <pc:sldChg chg="del">
        <pc:chgData name="Robert J Roberge Jr." userId="S::rroberge@mitre.org::cc0569d7-20ae-4f69-a391-b806ba611293" providerId="AD" clId="Web-{D5831F1B-448D-DCB8-87BA-548A359C56A5}" dt="2024-04-26T16:07:53.381" v="0"/>
        <pc:sldMkLst>
          <pc:docMk/>
          <pc:sldMk cId="3038102033" sldId="362"/>
        </pc:sldMkLst>
      </pc:sldChg>
    </pc:docChg>
  </pc:docChgLst>
  <pc:docChgLst>
    <pc:chgData name="Luke W Malinowski" userId="S::lmalinowski@mitre.org::57759a89-bbd7-4a83-a901-5412d573b370" providerId="AD" clId="Web-{52053126-B60D-A041-9CAB-260BFD5A183E}"/>
    <pc:docChg chg="modSld">
      <pc:chgData name="Luke W Malinowski" userId="S::lmalinowski@mitre.org::57759a89-bbd7-4a83-a901-5412d573b370" providerId="AD" clId="Web-{52053126-B60D-A041-9CAB-260BFD5A183E}" dt="2023-06-15T17:31:53.828" v="204" actId="20577"/>
      <pc:docMkLst>
        <pc:docMk/>
      </pc:docMkLst>
      <pc:sldChg chg="modSp">
        <pc:chgData name="Luke W Malinowski" userId="S::lmalinowski@mitre.org::57759a89-bbd7-4a83-a901-5412d573b370" providerId="AD" clId="Web-{52053126-B60D-A041-9CAB-260BFD5A183E}" dt="2023-06-15T17:31:53.828" v="204" actId="20577"/>
        <pc:sldMkLst>
          <pc:docMk/>
          <pc:sldMk cId="1635751527" sldId="386"/>
        </pc:sldMkLst>
        <pc:spChg chg="mod">
          <ac:chgData name="Luke W Malinowski" userId="S::lmalinowski@mitre.org::57759a89-bbd7-4a83-a901-5412d573b370" providerId="AD" clId="Web-{52053126-B60D-A041-9CAB-260BFD5A183E}" dt="2023-06-15T17:31:53.828" v="204" actId="20577"/>
          <ac:spMkLst>
            <pc:docMk/>
            <pc:sldMk cId="1635751527" sldId="386"/>
            <ac:spMk id="3" creationId="{E876E4F7-B5E8-F32C-BDFB-5193D6807443}"/>
          </ac:spMkLst>
        </pc:spChg>
      </pc:sldChg>
    </pc:docChg>
  </pc:docChgLst>
  <pc:docChgLst>
    <pc:chgData name="Bob Heinemann" userId="2f06b177-d646-4aca-968e-b5dc5b6e5c99" providerId="ADAL" clId="{B4214799-BA57-4005-97B2-7BF9FC0614A9}"/>
    <pc:docChg chg="modSld">
      <pc:chgData name="Bob Heinemann" userId="2f06b177-d646-4aca-968e-b5dc5b6e5c99" providerId="ADAL" clId="{B4214799-BA57-4005-97B2-7BF9FC0614A9}" dt="2024-01-23T14:37:36.244" v="355" actId="6549"/>
      <pc:docMkLst>
        <pc:docMk/>
      </pc:docMkLst>
      <pc:sldChg chg="modSp mod">
        <pc:chgData name="Bob Heinemann" userId="2f06b177-d646-4aca-968e-b5dc5b6e5c99" providerId="ADAL" clId="{B4214799-BA57-4005-97B2-7BF9FC0614A9}" dt="2024-01-23T14:37:36.244" v="355" actId="6549"/>
        <pc:sldMkLst>
          <pc:docMk/>
          <pc:sldMk cId="325853549" sldId="382"/>
        </pc:sldMkLst>
        <pc:spChg chg="mod">
          <ac:chgData name="Bob Heinemann" userId="2f06b177-d646-4aca-968e-b5dc5b6e5c99" providerId="ADAL" clId="{B4214799-BA57-4005-97B2-7BF9FC0614A9}" dt="2024-01-23T14:37:36.244" v="355" actId="6549"/>
          <ac:spMkLst>
            <pc:docMk/>
            <pc:sldMk cId="325853549" sldId="382"/>
            <ac:spMk id="3" creationId="{64DD5B7F-CBFE-F026-F670-04F23E894E96}"/>
          </ac:spMkLst>
        </pc:spChg>
      </pc:sldChg>
    </pc:docChg>
  </pc:docChgLst>
  <pc:docChgLst>
    <pc:chgData name="Connor Mullaly" userId="S::cmullaly@mitre.org::731a1e22-c293-4cbb-8aca-216affcf4059" providerId="AD" clId="Web-{03CCA5D8-ABAB-3D51-5CD1-CD47EFF41C57}"/>
    <pc:docChg chg="addSld modSld">
      <pc:chgData name="Connor Mullaly" userId="S::cmullaly@mitre.org::731a1e22-c293-4cbb-8aca-216affcf4059" providerId="AD" clId="Web-{03CCA5D8-ABAB-3D51-5CD1-CD47EFF41C57}" dt="2023-05-18T15:44:11.074" v="254" actId="20577"/>
      <pc:docMkLst>
        <pc:docMk/>
      </pc:docMkLst>
      <pc:sldChg chg="modSp">
        <pc:chgData name="Connor Mullaly" userId="S::cmullaly@mitre.org::731a1e22-c293-4cbb-8aca-216affcf4059" providerId="AD" clId="Web-{03CCA5D8-ABAB-3D51-5CD1-CD47EFF41C57}" dt="2023-05-18T15:43:51.839" v="238" actId="20577"/>
        <pc:sldMkLst>
          <pc:docMk/>
          <pc:sldMk cId="3611533344" sldId="398"/>
        </pc:sldMkLst>
        <pc:spChg chg="mod">
          <ac:chgData name="Connor Mullaly" userId="S::cmullaly@mitre.org::731a1e22-c293-4cbb-8aca-216affcf4059" providerId="AD" clId="Web-{03CCA5D8-ABAB-3D51-5CD1-CD47EFF41C57}" dt="2023-05-18T15:43:51.839" v="238" actId="20577"/>
          <ac:spMkLst>
            <pc:docMk/>
            <pc:sldMk cId="3611533344" sldId="398"/>
            <ac:spMk id="3" creationId="{49517EE3-ED14-F6DD-9B65-9133A316812F}"/>
          </ac:spMkLst>
        </pc:spChg>
      </pc:sldChg>
      <pc:sldChg chg="modSp">
        <pc:chgData name="Connor Mullaly" userId="S::cmullaly@mitre.org::731a1e22-c293-4cbb-8aca-216affcf4059" providerId="AD" clId="Web-{03CCA5D8-ABAB-3D51-5CD1-CD47EFF41C57}" dt="2023-05-18T15:44:00.167" v="246" actId="20577"/>
        <pc:sldMkLst>
          <pc:docMk/>
          <pc:sldMk cId="931964932" sldId="409"/>
        </pc:sldMkLst>
        <pc:spChg chg="mod">
          <ac:chgData name="Connor Mullaly" userId="S::cmullaly@mitre.org::731a1e22-c293-4cbb-8aca-216affcf4059" providerId="AD" clId="Web-{03CCA5D8-ABAB-3D51-5CD1-CD47EFF41C57}" dt="2023-05-18T15:44:00.167" v="246" actId="20577"/>
          <ac:spMkLst>
            <pc:docMk/>
            <pc:sldMk cId="931964932" sldId="409"/>
            <ac:spMk id="2" creationId="{06F6380A-4948-637D-7F8E-AC0D51599A1D}"/>
          </ac:spMkLst>
        </pc:spChg>
        <pc:picChg chg="mod">
          <ac:chgData name="Connor Mullaly" userId="S::cmullaly@mitre.org::731a1e22-c293-4cbb-8aca-216affcf4059" providerId="AD" clId="Web-{03CCA5D8-ABAB-3D51-5CD1-CD47EFF41C57}" dt="2023-05-18T15:29:18.860" v="35" actId="1076"/>
          <ac:picMkLst>
            <pc:docMk/>
            <pc:sldMk cId="931964932" sldId="409"/>
            <ac:picMk id="14" creationId="{90FA6600-9EBA-0842-C289-2A4A3163A50B}"/>
          </ac:picMkLst>
        </pc:picChg>
      </pc:sldChg>
      <pc:sldChg chg="modSp">
        <pc:chgData name="Connor Mullaly" userId="S::cmullaly@mitre.org::731a1e22-c293-4cbb-8aca-216affcf4059" providerId="AD" clId="Web-{03CCA5D8-ABAB-3D51-5CD1-CD47EFF41C57}" dt="2023-05-18T15:44:11.074" v="254" actId="20577"/>
        <pc:sldMkLst>
          <pc:docMk/>
          <pc:sldMk cId="3030313033" sldId="410"/>
        </pc:sldMkLst>
        <pc:spChg chg="mod">
          <ac:chgData name="Connor Mullaly" userId="S::cmullaly@mitre.org::731a1e22-c293-4cbb-8aca-216affcf4059" providerId="AD" clId="Web-{03CCA5D8-ABAB-3D51-5CD1-CD47EFF41C57}" dt="2023-05-18T15:44:11.074" v="254" actId="20577"/>
          <ac:spMkLst>
            <pc:docMk/>
            <pc:sldMk cId="3030313033" sldId="410"/>
            <ac:spMk id="2" creationId="{5F47135A-73C1-F980-4151-25F95BB6A81D}"/>
          </ac:spMkLst>
        </pc:spChg>
      </pc:sldChg>
      <pc:sldChg chg="addSp delSp modSp add replId">
        <pc:chgData name="Connor Mullaly" userId="S::cmullaly@mitre.org::731a1e22-c293-4cbb-8aca-216affcf4059" providerId="AD" clId="Web-{03CCA5D8-ABAB-3D51-5CD1-CD47EFF41C57}" dt="2023-05-18T15:29:15.126" v="34" actId="1076"/>
        <pc:sldMkLst>
          <pc:docMk/>
          <pc:sldMk cId="1512828299" sldId="426"/>
        </pc:sldMkLst>
        <pc:spChg chg="mod">
          <ac:chgData name="Connor Mullaly" userId="S::cmullaly@mitre.org::731a1e22-c293-4cbb-8aca-216affcf4059" providerId="AD" clId="Web-{03CCA5D8-ABAB-3D51-5CD1-CD47EFF41C57}" dt="2023-05-18T15:28:57.454" v="31" actId="20577"/>
          <ac:spMkLst>
            <pc:docMk/>
            <pc:sldMk cId="1512828299" sldId="426"/>
            <ac:spMk id="2" creationId="{06F6380A-4948-637D-7F8E-AC0D51599A1D}"/>
          </ac:spMkLst>
        </pc:spChg>
        <pc:spChg chg="add del mod">
          <ac:chgData name="Connor Mullaly" userId="S::cmullaly@mitre.org::731a1e22-c293-4cbb-8aca-216affcf4059" providerId="AD" clId="Web-{03CCA5D8-ABAB-3D51-5CD1-CD47EFF41C57}" dt="2023-05-18T15:28:58.735" v="32"/>
          <ac:spMkLst>
            <pc:docMk/>
            <pc:sldMk cId="1512828299" sldId="426"/>
            <ac:spMk id="5" creationId="{82FFC322-13EB-E041-4F6B-B09A34BB8F0D}"/>
          </ac:spMkLst>
        </pc:spChg>
        <pc:picChg chg="add mod ord">
          <ac:chgData name="Connor Mullaly" userId="S::cmullaly@mitre.org::731a1e22-c293-4cbb-8aca-216affcf4059" providerId="AD" clId="Web-{03CCA5D8-ABAB-3D51-5CD1-CD47EFF41C57}" dt="2023-05-18T15:29:15.126" v="34" actId="1076"/>
          <ac:picMkLst>
            <pc:docMk/>
            <pc:sldMk cId="1512828299" sldId="426"/>
            <ac:picMk id="6" creationId="{C3C8E300-B2E7-EB97-E182-EE5A2B36B56E}"/>
          </ac:picMkLst>
        </pc:picChg>
        <pc:picChg chg="del">
          <ac:chgData name="Connor Mullaly" userId="S::cmullaly@mitre.org::731a1e22-c293-4cbb-8aca-216affcf4059" providerId="AD" clId="Web-{03CCA5D8-ABAB-3D51-5CD1-CD47EFF41C57}" dt="2023-05-18T15:28:08.188" v="19"/>
          <ac:picMkLst>
            <pc:docMk/>
            <pc:sldMk cId="1512828299" sldId="426"/>
            <ac:picMk id="14" creationId="{90FA6600-9EBA-0842-C289-2A4A3163A50B}"/>
          </ac:picMkLst>
        </pc:picChg>
      </pc:sldChg>
      <pc:sldChg chg="addSp delSp modSp add replId">
        <pc:chgData name="Connor Mullaly" userId="S::cmullaly@mitre.org::731a1e22-c293-4cbb-8aca-216affcf4059" providerId="AD" clId="Web-{03CCA5D8-ABAB-3D51-5CD1-CD47EFF41C57}" dt="2023-05-18T15:30:51.502" v="67"/>
        <pc:sldMkLst>
          <pc:docMk/>
          <pc:sldMk cId="373191565" sldId="427"/>
        </pc:sldMkLst>
        <pc:spChg chg="add del mod">
          <ac:chgData name="Connor Mullaly" userId="S::cmullaly@mitre.org::731a1e22-c293-4cbb-8aca-216affcf4059" providerId="AD" clId="Web-{03CCA5D8-ABAB-3D51-5CD1-CD47EFF41C57}" dt="2023-05-18T15:30:51.502" v="67"/>
          <ac:spMkLst>
            <pc:docMk/>
            <pc:sldMk cId="373191565" sldId="427"/>
            <ac:spMk id="6" creationId="{BC20EF1A-F6A8-1D34-8F50-8D9B9602D268}"/>
          </ac:spMkLst>
        </pc:spChg>
        <pc:picChg chg="del">
          <ac:chgData name="Connor Mullaly" userId="S::cmullaly@mitre.org::731a1e22-c293-4cbb-8aca-216affcf4059" providerId="AD" clId="Web-{03CCA5D8-ABAB-3D51-5CD1-CD47EFF41C57}" dt="2023-05-18T15:30:33.330" v="64"/>
          <ac:picMkLst>
            <pc:docMk/>
            <pc:sldMk cId="373191565" sldId="427"/>
            <ac:picMk id="5" creationId="{175765EE-21FC-7521-6B1E-807A65A4C721}"/>
          </ac:picMkLst>
        </pc:picChg>
        <pc:picChg chg="add del mod ord">
          <ac:chgData name="Connor Mullaly" userId="S::cmullaly@mitre.org::731a1e22-c293-4cbb-8aca-216affcf4059" providerId="AD" clId="Web-{03CCA5D8-ABAB-3D51-5CD1-CD47EFF41C57}" dt="2023-05-18T15:30:47.205" v="66"/>
          <ac:picMkLst>
            <pc:docMk/>
            <pc:sldMk cId="373191565" sldId="427"/>
            <ac:picMk id="7" creationId="{540C4D04-D9C5-45C7-E492-2D1154F13826}"/>
          </ac:picMkLst>
        </pc:picChg>
        <pc:picChg chg="add mod ord">
          <ac:chgData name="Connor Mullaly" userId="S::cmullaly@mitre.org::731a1e22-c293-4cbb-8aca-216affcf4059" providerId="AD" clId="Web-{03CCA5D8-ABAB-3D51-5CD1-CD47EFF41C57}" dt="2023-05-18T15:30:51.502" v="67"/>
          <ac:picMkLst>
            <pc:docMk/>
            <pc:sldMk cId="373191565" sldId="427"/>
            <ac:picMk id="8" creationId="{A044E225-BF09-7F4D-280E-61B0CE0C00BF}"/>
          </ac:picMkLst>
        </pc:picChg>
      </pc:sldChg>
    </pc:docChg>
  </pc:docChgLst>
  <pc:docChgLst>
    <pc:chgData name="Steven M Christey" userId="f24da668-4c1f-41c0-850e-113e2bdf78cf" providerId="ADAL" clId="{C189574A-49D6-4C69-A53A-DA35D22525E5}"/>
    <pc:docChg chg="modSld">
      <pc:chgData name="Steven M Christey" userId="f24da668-4c1f-41c0-850e-113e2bdf78cf" providerId="ADAL" clId="{C189574A-49D6-4C69-A53A-DA35D22525E5}" dt="2023-12-14T18:33:48.003" v="35" actId="20577"/>
      <pc:docMkLst>
        <pc:docMk/>
      </pc:docMkLst>
      <pc:sldChg chg="modSp mod">
        <pc:chgData name="Steven M Christey" userId="f24da668-4c1f-41c0-850e-113e2bdf78cf" providerId="ADAL" clId="{C189574A-49D6-4C69-A53A-DA35D22525E5}" dt="2023-12-13T17:02:33.727" v="21" actId="20577"/>
        <pc:sldMkLst>
          <pc:docMk/>
          <pc:sldMk cId="3038102033" sldId="362"/>
        </pc:sldMkLst>
        <pc:spChg chg="mod">
          <ac:chgData name="Steven M Christey" userId="f24da668-4c1f-41c0-850e-113e2bdf78cf" providerId="ADAL" clId="{C189574A-49D6-4C69-A53A-DA35D22525E5}" dt="2023-12-13T17:02:33.727" v="21" actId="20577"/>
          <ac:spMkLst>
            <pc:docMk/>
            <pc:sldMk cId="3038102033" sldId="362"/>
            <ac:spMk id="3" creationId="{FC6BC93F-9898-4561-85F7-76B9EFF27366}"/>
          </ac:spMkLst>
        </pc:spChg>
      </pc:sldChg>
      <pc:sldChg chg="modSp mod">
        <pc:chgData name="Steven M Christey" userId="f24da668-4c1f-41c0-850e-113e2bdf78cf" providerId="ADAL" clId="{C189574A-49D6-4C69-A53A-DA35D22525E5}" dt="2023-12-14T18:33:48.003" v="35" actId="20577"/>
        <pc:sldMkLst>
          <pc:docMk/>
          <pc:sldMk cId="1648112567" sldId="387"/>
        </pc:sldMkLst>
        <pc:spChg chg="mod">
          <ac:chgData name="Steven M Christey" userId="f24da668-4c1f-41c0-850e-113e2bdf78cf" providerId="ADAL" clId="{C189574A-49D6-4C69-A53A-DA35D22525E5}" dt="2023-12-14T18:33:48.003" v="35" actId="20577"/>
          <ac:spMkLst>
            <pc:docMk/>
            <pc:sldMk cId="1648112567" sldId="387"/>
            <ac:spMk id="3" creationId="{24448E6C-DFFA-E398-A5BC-1143F080A824}"/>
          </ac:spMkLst>
        </pc:spChg>
      </pc:sldChg>
      <pc:sldChg chg="modSp mod">
        <pc:chgData name="Steven M Christey" userId="f24da668-4c1f-41c0-850e-113e2bdf78cf" providerId="ADAL" clId="{C189574A-49D6-4C69-A53A-DA35D22525E5}" dt="2023-12-14T18:08:11.714" v="34" actId="20577"/>
        <pc:sldMkLst>
          <pc:docMk/>
          <pc:sldMk cId="3712223861" sldId="392"/>
        </pc:sldMkLst>
        <pc:spChg chg="mod">
          <ac:chgData name="Steven M Christey" userId="f24da668-4c1f-41c0-850e-113e2bdf78cf" providerId="ADAL" clId="{C189574A-49D6-4C69-A53A-DA35D22525E5}" dt="2023-12-14T18:08:11.714" v="34" actId="20577"/>
          <ac:spMkLst>
            <pc:docMk/>
            <pc:sldMk cId="3712223861" sldId="392"/>
            <ac:spMk id="3" creationId="{BA90776B-99A1-8DE8-2F97-B86457428AEB}"/>
          </ac:spMkLst>
        </pc:spChg>
      </pc:sldChg>
    </pc:docChg>
  </pc:docChgLst>
  <pc:docChgLst>
    <pc:chgData name="Chris Coffin" userId="S::ccoffin@mitre.org::d7ceed13-cc7e-4e76-a9cc-15d09b8e0391" providerId="AD" clId="Web-{087F6514-6FF6-4371-989C-A99A48AA5D6C}"/>
    <pc:docChg chg="modSld">
      <pc:chgData name="Chris Coffin" userId="S::ccoffin@mitre.org::d7ceed13-cc7e-4e76-a9cc-15d09b8e0391" providerId="AD" clId="Web-{087F6514-6FF6-4371-989C-A99A48AA5D6C}" dt="2023-07-13T15:27:25.881" v="425" actId="20577"/>
      <pc:docMkLst>
        <pc:docMk/>
      </pc:docMkLst>
      <pc:sldChg chg="modSp">
        <pc:chgData name="Chris Coffin" userId="S::ccoffin@mitre.org::d7ceed13-cc7e-4e76-a9cc-15d09b8e0391" providerId="AD" clId="Web-{087F6514-6FF6-4371-989C-A99A48AA5D6C}" dt="2023-07-13T15:27:25.881" v="425" actId="20577"/>
        <pc:sldMkLst>
          <pc:docMk/>
          <pc:sldMk cId="3142654909" sldId="391"/>
        </pc:sldMkLst>
        <pc:spChg chg="mod">
          <ac:chgData name="Chris Coffin" userId="S::ccoffin@mitre.org::d7ceed13-cc7e-4e76-a9cc-15d09b8e0391" providerId="AD" clId="Web-{087F6514-6FF6-4371-989C-A99A48AA5D6C}" dt="2023-07-13T15:27:25.881" v="425" actId="20577"/>
          <ac:spMkLst>
            <pc:docMk/>
            <pc:sldMk cId="3142654909" sldId="391"/>
            <ac:spMk id="3" creationId="{85032E56-369D-C984-EBC3-0D8E7B214AFE}"/>
          </ac:spMkLst>
        </pc:spChg>
      </pc:sldChg>
    </pc:docChg>
  </pc:docChgLst>
  <pc:docChgLst>
    <pc:chgData name="Bob Heinemann" userId="S::rheinemann@mitre.org::2f06b177-d646-4aca-968e-b5dc5b6e5c99" providerId="AD" clId="Web-{B79FACB2-BB14-FF51-7F29-68E2879CEB31}"/>
    <pc:docChg chg="modSld">
      <pc:chgData name="Bob Heinemann" userId="S::rheinemann@mitre.org::2f06b177-d646-4aca-968e-b5dc5b6e5c99" providerId="AD" clId="Web-{B79FACB2-BB14-FF51-7F29-68E2879CEB31}" dt="2024-01-11T13:19:05.010" v="84" actId="20577"/>
      <pc:docMkLst>
        <pc:docMk/>
      </pc:docMkLst>
      <pc:sldChg chg="modSp">
        <pc:chgData name="Bob Heinemann" userId="S::rheinemann@mitre.org::2f06b177-d646-4aca-968e-b5dc5b6e5c99" providerId="AD" clId="Web-{B79FACB2-BB14-FF51-7F29-68E2879CEB31}" dt="2024-01-11T13:19:05.010" v="84" actId="20577"/>
        <pc:sldMkLst>
          <pc:docMk/>
          <pc:sldMk cId="325853549" sldId="382"/>
        </pc:sldMkLst>
        <pc:spChg chg="mod">
          <ac:chgData name="Bob Heinemann" userId="S::rheinemann@mitre.org::2f06b177-d646-4aca-968e-b5dc5b6e5c99" providerId="AD" clId="Web-{B79FACB2-BB14-FF51-7F29-68E2879CEB31}" dt="2024-01-11T13:19:05.010" v="84" actId="20577"/>
          <ac:spMkLst>
            <pc:docMk/>
            <pc:sldMk cId="325853549" sldId="382"/>
            <ac:spMk id="3" creationId="{64DD5B7F-CBFE-F026-F670-04F23E894E96}"/>
          </ac:spMkLst>
        </pc:spChg>
      </pc:sldChg>
    </pc:docChg>
  </pc:docChgLst>
  <pc:docChgLst>
    <pc:chgData name="Chris Coffin" userId="S::ccoffin@mitre.org::d7ceed13-cc7e-4e76-a9cc-15d09b8e0391" providerId="AD" clId="Web-{34F18B3A-05BA-6D15-3425-D7872DF9E95B}"/>
    <pc:docChg chg="modSld">
      <pc:chgData name="Chris Coffin" userId="S::ccoffin@mitre.org::d7ceed13-cc7e-4e76-a9cc-15d09b8e0391" providerId="AD" clId="Web-{34F18B3A-05BA-6D15-3425-D7872DF9E95B}" dt="2024-01-24T16:27:42.844" v="91" actId="20577"/>
      <pc:docMkLst>
        <pc:docMk/>
      </pc:docMkLst>
      <pc:sldChg chg="modSp">
        <pc:chgData name="Chris Coffin" userId="S::ccoffin@mitre.org::d7ceed13-cc7e-4e76-a9cc-15d09b8e0391" providerId="AD" clId="Web-{34F18B3A-05BA-6D15-3425-D7872DF9E95B}" dt="2024-01-24T16:27:42.844" v="91" actId="20577"/>
        <pc:sldMkLst>
          <pc:docMk/>
          <pc:sldMk cId="3142654909" sldId="391"/>
        </pc:sldMkLst>
        <pc:spChg chg="mod">
          <ac:chgData name="Chris Coffin" userId="S::ccoffin@mitre.org::d7ceed13-cc7e-4e76-a9cc-15d09b8e0391" providerId="AD" clId="Web-{34F18B3A-05BA-6D15-3425-D7872DF9E95B}" dt="2024-01-24T16:27:42.844" v="91" actId="20577"/>
          <ac:spMkLst>
            <pc:docMk/>
            <pc:sldMk cId="3142654909" sldId="391"/>
            <ac:spMk id="3" creationId="{85032E56-369D-C984-EBC3-0D8E7B214AFE}"/>
          </ac:spMkLst>
        </pc:spChg>
      </pc:sldChg>
    </pc:docChg>
  </pc:docChgLst>
  <pc:docChgLst>
    <pc:chgData name="Alec J Summers" userId="S::asummers@mitre.org::d9c4246f-ffa8-4c52-a253-9dc5efe19efc" providerId="AD" clId="Web-{BA416833-D4C7-8366-19F8-19A6393A7BC6}"/>
    <pc:docChg chg="modSld">
      <pc:chgData name="Alec J Summers" userId="S::asummers@mitre.org::d9c4246f-ffa8-4c52-a253-9dc5efe19efc" providerId="AD" clId="Web-{BA416833-D4C7-8366-19F8-19A6393A7BC6}" dt="2024-04-18T16:11:56.907" v="185" actId="20577"/>
      <pc:docMkLst>
        <pc:docMk/>
      </pc:docMkLst>
      <pc:sldChg chg="modSp">
        <pc:chgData name="Alec J Summers" userId="S::asummers@mitre.org::d9c4246f-ffa8-4c52-a253-9dc5efe19efc" providerId="AD" clId="Web-{BA416833-D4C7-8366-19F8-19A6393A7BC6}" dt="2024-04-18T16:10:48.595" v="42" actId="20577"/>
        <pc:sldMkLst>
          <pc:docMk/>
          <pc:sldMk cId="3712223861" sldId="392"/>
        </pc:sldMkLst>
        <pc:spChg chg="mod">
          <ac:chgData name="Alec J Summers" userId="S::asummers@mitre.org::d9c4246f-ffa8-4c52-a253-9dc5efe19efc" providerId="AD" clId="Web-{BA416833-D4C7-8366-19F8-19A6393A7BC6}" dt="2024-04-18T16:10:48.595" v="42" actId="20577"/>
          <ac:spMkLst>
            <pc:docMk/>
            <pc:sldMk cId="3712223861" sldId="392"/>
            <ac:spMk id="3" creationId="{BA90776B-99A1-8DE8-2F97-B86457428AEB}"/>
          </ac:spMkLst>
        </pc:spChg>
      </pc:sldChg>
      <pc:sldChg chg="modSp">
        <pc:chgData name="Alec J Summers" userId="S::asummers@mitre.org::d9c4246f-ffa8-4c52-a253-9dc5efe19efc" providerId="AD" clId="Web-{BA416833-D4C7-8366-19F8-19A6393A7BC6}" dt="2024-04-18T16:11:56.907" v="185" actId="20577"/>
        <pc:sldMkLst>
          <pc:docMk/>
          <pc:sldMk cId="22820857" sldId="431"/>
        </pc:sldMkLst>
        <pc:spChg chg="mod">
          <ac:chgData name="Alec J Summers" userId="S::asummers@mitre.org::d9c4246f-ffa8-4c52-a253-9dc5efe19efc" providerId="AD" clId="Web-{BA416833-D4C7-8366-19F8-19A6393A7BC6}" dt="2024-04-18T16:11:56.907" v="185" actId="20577"/>
          <ac:spMkLst>
            <pc:docMk/>
            <pc:sldMk cId="22820857" sldId="431"/>
            <ac:spMk id="3" creationId="{AEC9B7C1-9B7B-656B-20EC-CF419B4EAD01}"/>
          </ac:spMkLst>
        </pc:spChg>
      </pc:sldChg>
    </pc:docChg>
  </pc:docChgLst>
  <pc:docChgLst>
    <pc:chgData name="Chris Coffin" userId="S::ccoffin@mitre.org::d7ceed13-cc7e-4e76-a9cc-15d09b8e0391" providerId="AD" clId="Web-{BE4E2680-A6FE-CA36-34B1-D000A29E3071}"/>
    <pc:docChg chg="modSld">
      <pc:chgData name="Chris Coffin" userId="S::ccoffin@mitre.org::d7ceed13-cc7e-4e76-a9cc-15d09b8e0391" providerId="AD" clId="Web-{BE4E2680-A6FE-CA36-34B1-D000A29E3071}" dt="2023-12-13T17:41:33.062" v="179" actId="20577"/>
      <pc:docMkLst>
        <pc:docMk/>
      </pc:docMkLst>
      <pc:sldChg chg="modSp">
        <pc:chgData name="Chris Coffin" userId="S::ccoffin@mitre.org::d7ceed13-cc7e-4e76-a9cc-15d09b8e0391" providerId="AD" clId="Web-{BE4E2680-A6FE-CA36-34B1-D000A29E3071}" dt="2023-12-13T17:41:33.062" v="179" actId="20577"/>
        <pc:sldMkLst>
          <pc:docMk/>
          <pc:sldMk cId="3142654909" sldId="391"/>
        </pc:sldMkLst>
        <pc:spChg chg="mod">
          <ac:chgData name="Chris Coffin" userId="S::ccoffin@mitre.org::d7ceed13-cc7e-4e76-a9cc-15d09b8e0391" providerId="AD" clId="Web-{BE4E2680-A6FE-CA36-34B1-D000A29E3071}" dt="2023-12-13T17:41:33.062" v="179" actId="20577"/>
          <ac:spMkLst>
            <pc:docMk/>
            <pc:sldMk cId="3142654909" sldId="391"/>
            <ac:spMk id="3" creationId="{85032E56-369D-C984-EBC3-0D8E7B214AFE}"/>
          </ac:spMkLst>
        </pc:spChg>
      </pc:sldChg>
    </pc:docChg>
  </pc:docChgLst>
  <pc:docChgLst>
    <pc:chgData name="Robert J Roberge Jr." userId="S::rroberge@mitre.org::cc0569d7-20ae-4f69-a391-b806ba611293" providerId="AD" clId="Web-{9EF474CB-0E8C-AABF-68DC-3A0B2C7A2D4E}"/>
    <pc:docChg chg="modSld">
      <pc:chgData name="Robert J Roberge Jr." userId="S::rroberge@mitre.org::cc0569d7-20ae-4f69-a391-b806ba611293" providerId="AD" clId="Web-{9EF474CB-0E8C-AABF-68DC-3A0B2C7A2D4E}" dt="2024-04-18T16:38:34.496" v="87" actId="20577"/>
      <pc:docMkLst>
        <pc:docMk/>
      </pc:docMkLst>
      <pc:sldChg chg="modSp">
        <pc:chgData name="Robert J Roberge Jr." userId="S::rroberge@mitre.org::cc0569d7-20ae-4f69-a391-b806ba611293" providerId="AD" clId="Web-{9EF474CB-0E8C-AABF-68DC-3A0B2C7A2D4E}" dt="2024-04-18T16:38:34.496" v="87" actId="20577"/>
        <pc:sldMkLst>
          <pc:docMk/>
          <pc:sldMk cId="3162134609" sldId="383"/>
        </pc:sldMkLst>
        <pc:spChg chg="mod">
          <ac:chgData name="Robert J Roberge Jr." userId="S::rroberge@mitre.org::cc0569d7-20ae-4f69-a391-b806ba611293" providerId="AD" clId="Web-{9EF474CB-0E8C-AABF-68DC-3A0B2C7A2D4E}" dt="2024-04-18T16:38:34.496" v="87" actId="20577"/>
          <ac:spMkLst>
            <pc:docMk/>
            <pc:sldMk cId="3162134609" sldId="383"/>
            <ac:spMk id="3" creationId="{EC09B46B-A9DD-131E-759E-02638E5A643C}"/>
          </ac:spMkLst>
        </pc:spChg>
      </pc:sldChg>
    </pc:docChg>
  </pc:docChgLst>
  <pc:docChgLst>
    <pc:chgData name="Luke W Malinowski" userId="S::lmalinowski@mitre.org::57759a89-bbd7-4a83-a901-5412d573b370" providerId="AD" clId="Web-{441CEE4D-B671-47A0-0240-A259CCA5AB85}"/>
    <pc:docChg chg="modSld">
      <pc:chgData name="Luke W Malinowski" userId="S::lmalinowski@mitre.org::57759a89-bbd7-4a83-a901-5412d573b370" providerId="AD" clId="Web-{441CEE4D-B671-47A0-0240-A259CCA5AB85}" dt="2023-02-23T17:17:19.587" v="14" actId="20577"/>
      <pc:docMkLst>
        <pc:docMk/>
      </pc:docMkLst>
      <pc:sldChg chg="modSp">
        <pc:chgData name="Luke W Malinowski" userId="S::lmalinowski@mitre.org::57759a89-bbd7-4a83-a901-5412d573b370" providerId="AD" clId="Web-{441CEE4D-B671-47A0-0240-A259CCA5AB85}" dt="2023-02-23T17:17:19.587" v="14" actId="20577"/>
        <pc:sldMkLst>
          <pc:docMk/>
          <pc:sldMk cId="1635751527" sldId="386"/>
        </pc:sldMkLst>
        <pc:spChg chg="mod">
          <ac:chgData name="Luke W Malinowski" userId="S::lmalinowski@mitre.org::57759a89-bbd7-4a83-a901-5412d573b370" providerId="AD" clId="Web-{441CEE4D-B671-47A0-0240-A259CCA5AB85}" dt="2023-02-23T17:17:19.587" v="14" actId="20577"/>
          <ac:spMkLst>
            <pc:docMk/>
            <pc:sldMk cId="1635751527" sldId="386"/>
            <ac:spMk id="3" creationId="{E876E4F7-B5E8-F32C-BDFB-5193D6807443}"/>
          </ac:spMkLst>
        </pc:spChg>
      </pc:sldChg>
    </pc:docChg>
  </pc:docChgLst>
  <pc:docChgLst>
    <pc:chgData name="Connor Mullaly" userId="S::cmullaly@mitre.org::731a1e22-c293-4cbb-8aca-216affcf4059" providerId="AD" clId="Web-{9F94AD5B-65EF-CA03-975E-3D6B445505EC}"/>
    <pc:docChg chg="modSld">
      <pc:chgData name="Connor Mullaly" userId="S::cmullaly@mitre.org::731a1e22-c293-4cbb-8aca-216affcf4059" providerId="AD" clId="Web-{9F94AD5B-65EF-CA03-975E-3D6B445505EC}" dt="2023-10-19T16:56:12.598" v="39" actId="20577"/>
      <pc:docMkLst>
        <pc:docMk/>
      </pc:docMkLst>
      <pc:sldChg chg="modSp">
        <pc:chgData name="Connor Mullaly" userId="S::cmullaly@mitre.org::731a1e22-c293-4cbb-8aca-216affcf4059" providerId="AD" clId="Web-{9F94AD5B-65EF-CA03-975E-3D6B445505EC}" dt="2023-10-19T16:56:12.598" v="39" actId="20577"/>
        <pc:sldMkLst>
          <pc:docMk/>
          <pc:sldMk cId="1066980964" sldId="434"/>
        </pc:sldMkLst>
        <pc:spChg chg="mod">
          <ac:chgData name="Connor Mullaly" userId="S::cmullaly@mitre.org::731a1e22-c293-4cbb-8aca-216affcf4059" providerId="AD" clId="Web-{9F94AD5B-65EF-CA03-975E-3D6B445505EC}" dt="2023-10-19T16:56:12.598" v="39" actId="20577"/>
          <ac:spMkLst>
            <pc:docMk/>
            <pc:sldMk cId="1066980964" sldId="434"/>
            <ac:spMk id="3" creationId="{9D7461AD-F6CF-121F-4650-E4DEE91F490C}"/>
          </ac:spMkLst>
        </pc:spChg>
      </pc:sldChg>
    </pc:docChg>
  </pc:docChgLst>
  <pc:docChgLst>
    <pc:chgData name="Chris Coffin" userId="S::ccoffin@mitre.org::d7ceed13-cc7e-4e76-a9cc-15d09b8e0391" providerId="AD" clId="Web-{54884AEA-BB52-43D8-8A16-95BF82D8B4B6}"/>
    <pc:docChg chg="modSld">
      <pc:chgData name="Chris Coffin" userId="S::ccoffin@mitre.org::d7ceed13-cc7e-4e76-a9cc-15d09b8e0391" providerId="AD" clId="Web-{54884AEA-BB52-43D8-8A16-95BF82D8B4B6}" dt="2023-06-15T16:45:37.882" v="90"/>
      <pc:docMkLst>
        <pc:docMk/>
      </pc:docMkLst>
      <pc:sldChg chg="modSp">
        <pc:chgData name="Chris Coffin" userId="S::ccoffin@mitre.org::d7ceed13-cc7e-4e76-a9cc-15d09b8e0391" providerId="AD" clId="Web-{54884AEA-BB52-43D8-8A16-95BF82D8B4B6}" dt="2023-06-15T16:45:37.882" v="90"/>
        <pc:sldMkLst>
          <pc:docMk/>
          <pc:sldMk cId="3142654909" sldId="391"/>
        </pc:sldMkLst>
        <pc:spChg chg="mod">
          <ac:chgData name="Chris Coffin" userId="S::ccoffin@mitre.org::d7ceed13-cc7e-4e76-a9cc-15d09b8e0391" providerId="AD" clId="Web-{54884AEA-BB52-43D8-8A16-95BF82D8B4B6}" dt="2023-06-15T16:45:37.882" v="90"/>
          <ac:spMkLst>
            <pc:docMk/>
            <pc:sldMk cId="3142654909" sldId="391"/>
            <ac:spMk id="3" creationId="{85032E56-369D-C984-EBC3-0D8E7B214AFE}"/>
          </ac:spMkLst>
        </pc:spChg>
      </pc:sldChg>
    </pc:docChg>
  </pc:docChgLst>
  <pc:docChgLst>
    <pc:chgData name="Alec J Summers" userId="S::asummers@mitre.org::d9c4246f-ffa8-4c52-a253-9dc5efe19efc" providerId="AD" clId="Web-{94004D6F-9BE5-5A21-B499-A1B02846D234}"/>
    <pc:docChg chg="modSld">
      <pc:chgData name="Alec J Summers" userId="S::asummers@mitre.org::d9c4246f-ffa8-4c52-a253-9dc5efe19efc" providerId="AD" clId="Web-{94004D6F-9BE5-5A21-B499-A1B02846D234}" dt="2024-04-04T16:33:49.179" v="276" actId="20577"/>
      <pc:docMkLst>
        <pc:docMk/>
      </pc:docMkLst>
      <pc:sldChg chg="modSp">
        <pc:chgData name="Alec J Summers" userId="S::asummers@mitre.org::d9c4246f-ffa8-4c52-a253-9dc5efe19efc" providerId="AD" clId="Web-{94004D6F-9BE5-5A21-B499-A1B02846D234}" dt="2024-04-04T15:50:22.562" v="0" actId="20577"/>
        <pc:sldMkLst>
          <pc:docMk/>
          <pc:sldMk cId="3038102033" sldId="362"/>
        </pc:sldMkLst>
        <pc:spChg chg="mod">
          <ac:chgData name="Alec J Summers" userId="S::asummers@mitre.org::d9c4246f-ffa8-4c52-a253-9dc5efe19efc" providerId="AD" clId="Web-{94004D6F-9BE5-5A21-B499-A1B02846D234}" dt="2024-04-04T15:50:22.562" v="0" actId="20577"/>
          <ac:spMkLst>
            <pc:docMk/>
            <pc:sldMk cId="3038102033" sldId="362"/>
            <ac:spMk id="2" creationId="{EE19EAD4-4A63-4AD3-8C17-263DF5D3D951}"/>
          </ac:spMkLst>
        </pc:spChg>
      </pc:sldChg>
      <pc:sldChg chg="modSp">
        <pc:chgData name="Alec J Summers" userId="S::asummers@mitre.org::d9c4246f-ffa8-4c52-a253-9dc5efe19efc" providerId="AD" clId="Web-{94004D6F-9BE5-5A21-B499-A1B02846D234}" dt="2024-04-04T16:32:11.195" v="84" actId="20577"/>
        <pc:sldMkLst>
          <pc:docMk/>
          <pc:sldMk cId="3712223861" sldId="392"/>
        </pc:sldMkLst>
        <pc:spChg chg="mod">
          <ac:chgData name="Alec J Summers" userId="S::asummers@mitre.org::d9c4246f-ffa8-4c52-a253-9dc5efe19efc" providerId="AD" clId="Web-{94004D6F-9BE5-5A21-B499-A1B02846D234}" dt="2024-04-04T15:52:23.951" v="42" actId="20577"/>
          <ac:spMkLst>
            <pc:docMk/>
            <pc:sldMk cId="3712223861" sldId="392"/>
            <ac:spMk id="2" creationId="{651FE2FE-0C4F-3D4D-442D-C746CF69C1A1}"/>
          </ac:spMkLst>
        </pc:spChg>
        <pc:spChg chg="mod">
          <ac:chgData name="Alec J Summers" userId="S::asummers@mitre.org::d9c4246f-ffa8-4c52-a253-9dc5efe19efc" providerId="AD" clId="Web-{94004D6F-9BE5-5A21-B499-A1B02846D234}" dt="2024-04-04T16:32:11.195" v="84" actId="20577"/>
          <ac:spMkLst>
            <pc:docMk/>
            <pc:sldMk cId="3712223861" sldId="392"/>
            <ac:spMk id="3" creationId="{BA90776B-99A1-8DE8-2F97-B86457428AEB}"/>
          </ac:spMkLst>
        </pc:spChg>
      </pc:sldChg>
      <pc:sldChg chg="modSp">
        <pc:chgData name="Alec J Summers" userId="S::asummers@mitre.org::d9c4246f-ffa8-4c52-a253-9dc5efe19efc" providerId="AD" clId="Web-{94004D6F-9BE5-5A21-B499-A1B02846D234}" dt="2024-04-04T16:33:49.179" v="276" actId="20577"/>
        <pc:sldMkLst>
          <pc:docMk/>
          <pc:sldMk cId="3611533344" sldId="398"/>
        </pc:sldMkLst>
        <pc:spChg chg="mod">
          <ac:chgData name="Alec J Summers" userId="S::asummers@mitre.org::d9c4246f-ffa8-4c52-a253-9dc5efe19efc" providerId="AD" clId="Web-{94004D6F-9BE5-5A21-B499-A1B02846D234}" dt="2024-04-04T16:33:49.179" v="276" actId="20577"/>
          <ac:spMkLst>
            <pc:docMk/>
            <pc:sldMk cId="3611533344" sldId="398"/>
            <ac:spMk id="3" creationId="{49517EE3-ED14-F6DD-9B65-9133A316812F}"/>
          </ac:spMkLst>
        </pc:spChg>
      </pc:sldChg>
      <pc:sldChg chg="modSp">
        <pc:chgData name="Alec J Summers" userId="S::asummers@mitre.org::d9c4246f-ffa8-4c52-a253-9dc5efe19efc" providerId="AD" clId="Web-{94004D6F-9BE5-5A21-B499-A1B02846D234}" dt="2024-04-04T16:33:28.382" v="272" actId="20577"/>
        <pc:sldMkLst>
          <pc:docMk/>
          <pc:sldMk cId="22820857" sldId="431"/>
        </pc:sldMkLst>
        <pc:spChg chg="mod">
          <ac:chgData name="Alec J Summers" userId="S::asummers@mitre.org::d9c4246f-ffa8-4c52-a253-9dc5efe19efc" providerId="AD" clId="Web-{94004D6F-9BE5-5A21-B499-A1B02846D234}" dt="2024-04-04T16:33:28.382" v="272" actId="20577"/>
          <ac:spMkLst>
            <pc:docMk/>
            <pc:sldMk cId="22820857" sldId="431"/>
            <ac:spMk id="3" creationId="{AEC9B7C1-9B7B-656B-20EC-CF419B4EAD01}"/>
          </ac:spMkLst>
        </pc:spChg>
      </pc:sldChg>
    </pc:docChg>
  </pc:docChgLst>
  <pc:docChgLst>
    <pc:chgData name="Connor Mullaly" userId="S::cmullaly@mitre.org::731a1e22-c293-4cbb-8aca-216affcf4059" providerId="AD" clId="Web-{76A90F51-4461-E8B5-6991-EC111A21D4FF}"/>
    <pc:docChg chg="modSld">
      <pc:chgData name="Connor Mullaly" userId="S::cmullaly@mitre.org::731a1e22-c293-4cbb-8aca-216affcf4059" providerId="AD" clId="Web-{76A90F51-4461-E8B5-6991-EC111A21D4FF}" dt="2023-07-13T16:54:34.966" v="47" actId="20577"/>
      <pc:docMkLst>
        <pc:docMk/>
      </pc:docMkLst>
      <pc:sldChg chg="modSp">
        <pc:chgData name="Connor Mullaly" userId="S::cmullaly@mitre.org::731a1e22-c293-4cbb-8aca-216affcf4059" providerId="AD" clId="Web-{76A90F51-4461-E8B5-6991-EC111A21D4FF}" dt="2023-07-13T16:54:34.966" v="47" actId="20577"/>
        <pc:sldMkLst>
          <pc:docMk/>
          <pc:sldMk cId="2378937889" sldId="435"/>
        </pc:sldMkLst>
        <pc:spChg chg="mod">
          <ac:chgData name="Connor Mullaly" userId="S::cmullaly@mitre.org::731a1e22-c293-4cbb-8aca-216affcf4059" providerId="AD" clId="Web-{76A90F51-4461-E8B5-6991-EC111A21D4FF}" dt="2023-07-13T16:54:34.966" v="47" actId="20577"/>
          <ac:spMkLst>
            <pc:docMk/>
            <pc:sldMk cId="2378937889" sldId="435"/>
            <ac:spMk id="3" creationId="{EF06E0D7-4FE1-D754-D87D-6076C7E417F7}"/>
          </ac:spMkLst>
        </pc:spChg>
      </pc:sldChg>
    </pc:docChg>
  </pc:docChgLst>
  <pc:docChgLst>
    <pc:chgData name="Bob Heinemann" userId="S::rheinemann@mitre.org::2f06b177-d646-4aca-968e-b5dc5b6e5c99" providerId="AD" clId="Web-{CF908663-2F60-5183-106F-0058632AB5FC}"/>
    <pc:docChg chg="modSld">
      <pc:chgData name="Bob Heinemann" userId="S::rheinemann@mitre.org::2f06b177-d646-4aca-968e-b5dc5b6e5c99" providerId="AD" clId="Web-{CF908663-2F60-5183-106F-0058632AB5FC}" dt="2024-02-08T14:21:12.136" v="81" actId="20577"/>
      <pc:docMkLst>
        <pc:docMk/>
      </pc:docMkLst>
      <pc:sldChg chg="modSp">
        <pc:chgData name="Bob Heinemann" userId="S::rheinemann@mitre.org::2f06b177-d646-4aca-968e-b5dc5b6e5c99" providerId="AD" clId="Web-{CF908663-2F60-5183-106F-0058632AB5FC}" dt="2024-02-08T14:21:12.136" v="81" actId="20577"/>
        <pc:sldMkLst>
          <pc:docMk/>
          <pc:sldMk cId="325853549" sldId="382"/>
        </pc:sldMkLst>
        <pc:spChg chg="mod">
          <ac:chgData name="Bob Heinemann" userId="S::rheinemann@mitre.org::2f06b177-d646-4aca-968e-b5dc5b6e5c99" providerId="AD" clId="Web-{CF908663-2F60-5183-106F-0058632AB5FC}" dt="2024-02-08T14:19:40.869" v="46" actId="20577"/>
          <ac:spMkLst>
            <pc:docMk/>
            <pc:sldMk cId="325853549" sldId="382"/>
            <ac:spMk id="2" creationId="{180B549F-FE7A-B422-A50E-3291CBB4A2A0}"/>
          </ac:spMkLst>
        </pc:spChg>
        <pc:spChg chg="mod">
          <ac:chgData name="Bob Heinemann" userId="S::rheinemann@mitre.org::2f06b177-d646-4aca-968e-b5dc5b6e5c99" providerId="AD" clId="Web-{CF908663-2F60-5183-106F-0058632AB5FC}" dt="2024-02-08T14:21:12.136" v="81" actId="20577"/>
          <ac:spMkLst>
            <pc:docMk/>
            <pc:sldMk cId="325853549" sldId="382"/>
            <ac:spMk id="3" creationId="{64DD5B7F-CBFE-F026-F670-04F23E894E96}"/>
          </ac:spMkLst>
        </pc:spChg>
      </pc:sldChg>
    </pc:docChg>
  </pc:docChgLst>
  <pc:docChgLst>
    <pc:chgData name="Luke W Malinowski" userId="S::lmalinowski@mitre.org::57759a89-bbd7-4a83-a901-5412d573b370" providerId="AD" clId="Web-{2E6EA6BA-F32A-2DD6-ABF7-A0D4A13FA54D}"/>
    <pc:docChg chg="modSld">
      <pc:chgData name="Luke W Malinowski" userId="S::lmalinowski@mitre.org::57759a89-bbd7-4a83-a901-5412d573b370" providerId="AD" clId="Web-{2E6EA6BA-F32A-2DD6-ABF7-A0D4A13FA54D}" dt="2023-09-21T17:08:18.496" v="105" actId="20577"/>
      <pc:docMkLst>
        <pc:docMk/>
      </pc:docMkLst>
      <pc:sldChg chg="modSp">
        <pc:chgData name="Luke W Malinowski" userId="S::lmalinowski@mitre.org::57759a89-bbd7-4a83-a901-5412d573b370" providerId="AD" clId="Web-{2E6EA6BA-F32A-2DD6-ABF7-A0D4A13FA54D}" dt="2023-09-21T17:08:18.496" v="105" actId="20577"/>
        <pc:sldMkLst>
          <pc:docMk/>
          <pc:sldMk cId="1635751527" sldId="386"/>
        </pc:sldMkLst>
        <pc:spChg chg="mod">
          <ac:chgData name="Luke W Malinowski" userId="S::lmalinowski@mitre.org::57759a89-bbd7-4a83-a901-5412d573b370" providerId="AD" clId="Web-{2E6EA6BA-F32A-2DD6-ABF7-A0D4A13FA54D}" dt="2023-09-21T17:08:18.496" v="105" actId="20577"/>
          <ac:spMkLst>
            <pc:docMk/>
            <pc:sldMk cId="1635751527" sldId="386"/>
            <ac:spMk id="3" creationId="{E876E4F7-B5E8-F32C-BDFB-5193D6807443}"/>
          </ac:spMkLst>
        </pc:spChg>
      </pc:sldChg>
    </pc:docChg>
  </pc:docChgLst>
  <pc:docChgLst>
    <pc:chgData name="Connor Mullaly" userId="S::cmullaly@mitre.org::731a1e22-c293-4cbb-8aca-216affcf4059" providerId="AD" clId="Web-{213A51B8-B747-77F0-0767-B9BBC1B6E14E}"/>
    <pc:docChg chg="modSld">
      <pc:chgData name="Connor Mullaly" userId="S::cmullaly@mitre.org::731a1e22-c293-4cbb-8aca-216affcf4059" providerId="AD" clId="Web-{213A51B8-B747-77F0-0767-B9BBC1B6E14E}" dt="2023-11-30T17:44:53.294" v="115" actId="20577"/>
      <pc:docMkLst>
        <pc:docMk/>
      </pc:docMkLst>
      <pc:sldChg chg="modSp">
        <pc:chgData name="Connor Mullaly" userId="S::cmullaly@mitre.org::731a1e22-c293-4cbb-8aca-216affcf4059" providerId="AD" clId="Web-{213A51B8-B747-77F0-0767-B9BBC1B6E14E}" dt="2023-11-30T17:44:53.294" v="115" actId="20577"/>
        <pc:sldMkLst>
          <pc:docMk/>
          <pc:sldMk cId="1648112567" sldId="387"/>
        </pc:sldMkLst>
        <pc:spChg chg="mod">
          <ac:chgData name="Connor Mullaly" userId="S::cmullaly@mitre.org::731a1e22-c293-4cbb-8aca-216affcf4059" providerId="AD" clId="Web-{213A51B8-B747-77F0-0767-B9BBC1B6E14E}" dt="2023-11-30T17:44:53.294" v="115" actId="20577"/>
          <ac:spMkLst>
            <pc:docMk/>
            <pc:sldMk cId="1648112567" sldId="387"/>
            <ac:spMk id="3" creationId="{24448E6C-DFFA-E398-A5BC-1143F080A824}"/>
          </ac:spMkLst>
        </pc:spChg>
      </pc:sldChg>
      <pc:sldChg chg="modSp">
        <pc:chgData name="Connor Mullaly" userId="S::cmullaly@mitre.org::731a1e22-c293-4cbb-8aca-216affcf4059" providerId="AD" clId="Web-{213A51B8-B747-77F0-0767-B9BBC1B6E14E}" dt="2023-11-30T17:41:33.695" v="93" actId="20577"/>
        <pc:sldMkLst>
          <pc:docMk/>
          <pc:sldMk cId="3611533344" sldId="398"/>
        </pc:sldMkLst>
        <pc:spChg chg="mod">
          <ac:chgData name="Connor Mullaly" userId="S::cmullaly@mitre.org::731a1e22-c293-4cbb-8aca-216affcf4059" providerId="AD" clId="Web-{213A51B8-B747-77F0-0767-B9BBC1B6E14E}" dt="2023-11-30T17:41:33.695" v="93" actId="20577"/>
          <ac:spMkLst>
            <pc:docMk/>
            <pc:sldMk cId="3611533344" sldId="398"/>
            <ac:spMk id="3" creationId="{49517EE3-ED14-F6DD-9B65-9133A316812F}"/>
          </ac:spMkLst>
        </pc:spChg>
      </pc:sldChg>
    </pc:docChg>
  </pc:docChgLst>
  <pc:docChgLst>
    <pc:chgData name="Rich Piazza" userId="S::rpiazza@mitre.org::76aaa1f9-12a1-472e-bae3-fd745eca6365" providerId="AD" clId="Web-{1C3A0E9B-FED5-08F5-7558-83140D71F5EC}"/>
    <pc:docChg chg="modSld">
      <pc:chgData name="Rich Piazza" userId="S::rpiazza@mitre.org::76aaa1f9-12a1-472e-bae3-fd745eca6365" providerId="AD" clId="Web-{1C3A0E9B-FED5-08F5-7558-83140D71F5EC}" dt="2023-11-02T15:12:36.022" v="77" actId="20577"/>
      <pc:docMkLst>
        <pc:docMk/>
      </pc:docMkLst>
      <pc:sldChg chg="modSp">
        <pc:chgData name="Rich Piazza" userId="S::rpiazza@mitre.org::76aaa1f9-12a1-472e-bae3-fd745eca6365" providerId="AD" clId="Web-{1C3A0E9B-FED5-08F5-7558-83140D71F5EC}" dt="2023-11-02T15:11:57.802" v="75" actId="20577"/>
        <pc:sldMkLst>
          <pc:docMk/>
          <pc:sldMk cId="1071667615" sldId="384"/>
        </pc:sldMkLst>
        <pc:spChg chg="mod">
          <ac:chgData name="Rich Piazza" userId="S::rpiazza@mitre.org::76aaa1f9-12a1-472e-bae3-fd745eca6365" providerId="AD" clId="Web-{1C3A0E9B-FED5-08F5-7558-83140D71F5EC}" dt="2023-11-02T15:11:57.802" v="75" actId="20577"/>
          <ac:spMkLst>
            <pc:docMk/>
            <pc:sldMk cId="1071667615" sldId="384"/>
            <ac:spMk id="3" creationId="{43783C6B-223C-519C-EFC4-8CF168007633}"/>
          </ac:spMkLst>
        </pc:spChg>
      </pc:sldChg>
      <pc:sldChg chg="modSp">
        <pc:chgData name="Rich Piazza" userId="S::rpiazza@mitre.org::76aaa1f9-12a1-472e-bae3-fd745eca6365" providerId="AD" clId="Web-{1C3A0E9B-FED5-08F5-7558-83140D71F5EC}" dt="2023-11-02T15:12:36.022" v="77" actId="20577"/>
        <pc:sldMkLst>
          <pc:docMk/>
          <pc:sldMk cId="1635751527" sldId="386"/>
        </pc:sldMkLst>
        <pc:spChg chg="mod">
          <ac:chgData name="Rich Piazza" userId="S::rpiazza@mitre.org::76aaa1f9-12a1-472e-bae3-fd745eca6365" providerId="AD" clId="Web-{1C3A0E9B-FED5-08F5-7558-83140D71F5EC}" dt="2023-11-02T15:12:36.022" v="77" actId="20577"/>
          <ac:spMkLst>
            <pc:docMk/>
            <pc:sldMk cId="1635751527" sldId="386"/>
            <ac:spMk id="3" creationId="{E876E4F7-B5E8-F32C-BDFB-5193D6807443}"/>
          </ac:spMkLst>
        </pc:spChg>
      </pc:sldChg>
    </pc:docChg>
  </pc:docChgLst>
  <pc:docChgLst>
    <pc:chgData name="Chris Coffin" userId="S::ccoffin@mitre.org::d7ceed13-cc7e-4e76-a9cc-15d09b8e0391" providerId="AD" clId="Web-{1DB791DF-C89C-4E74-BE81-005FEE4491ED}"/>
    <pc:docChg chg="modSld">
      <pc:chgData name="Chris Coffin" userId="S::ccoffin@mitre.org::d7ceed13-cc7e-4e76-a9cc-15d09b8e0391" providerId="AD" clId="Web-{1DB791DF-C89C-4E74-BE81-005FEE4491ED}" dt="2023-05-04T13:12:55.933" v="239" actId="20577"/>
      <pc:docMkLst>
        <pc:docMk/>
      </pc:docMkLst>
      <pc:sldChg chg="modSp">
        <pc:chgData name="Chris Coffin" userId="S::ccoffin@mitre.org::d7ceed13-cc7e-4e76-a9cc-15d09b8e0391" providerId="AD" clId="Web-{1DB791DF-C89C-4E74-BE81-005FEE4491ED}" dt="2023-05-04T13:12:55.933" v="239" actId="20577"/>
        <pc:sldMkLst>
          <pc:docMk/>
          <pc:sldMk cId="3142654909" sldId="391"/>
        </pc:sldMkLst>
        <pc:spChg chg="mod">
          <ac:chgData name="Chris Coffin" userId="S::ccoffin@mitre.org::d7ceed13-cc7e-4e76-a9cc-15d09b8e0391" providerId="AD" clId="Web-{1DB791DF-C89C-4E74-BE81-005FEE4491ED}" dt="2023-05-04T13:12:55.933" v="239" actId="20577"/>
          <ac:spMkLst>
            <pc:docMk/>
            <pc:sldMk cId="3142654909" sldId="391"/>
            <ac:spMk id="3" creationId="{85032E56-369D-C984-EBC3-0D8E7B214AFE}"/>
          </ac:spMkLst>
        </pc:spChg>
      </pc:sldChg>
    </pc:docChg>
  </pc:docChgLst>
  <pc:docChgLst>
    <pc:chgData name="Rich Piazza" userId="S::rpiazza@mitre.org::76aaa1f9-12a1-472e-bae3-fd745eca6365" providerId="AD" clId="Web-{825EA53A-E5BD-4918-9587-8702945A326E}"/>
    <pc:docChg chg="modSld">
      <pc:chgData name="Rich Piazza" userId="S::rpiazza@mitre.org::76aaa1f9-12a1-472e-bae3-fd745eca6365" providerId="AD" clId="Web-{825EA53A-E5BD-4918-9587-8702945A326E}" dt="2023-10-19T14:29:15.814" v="149" actId="20577"/>
      <pc:docMkLst>
        <pc:docMk/>
      </pc:docMkLst>
      <pc:sldChg chg="modSp">
        <pc:chgData name="Rich Piazza" userId="S::rpiazza@mitre.org::76aaa1f9-12a1-472e-bae3-fd745eca6365" providerId="AD" clId="Web-{825EA53A-E5BD-4918-9587-8702945A326E}" dt="2023-10-19T14:29:15.814" v="149" actId="20577"/>
        <pc:sldMkLst>
          <pc:docMk/>
          <pc:sldMk cId="191651128" sldId="376"/>
        </pc:sldMkLst>
        <pc:spChg chg="mod">
          <ac:chgData name="Rich Piazza" userId="S::rpiazza@mitre.org::76aaa1f9-12a1-472e-bae3-fd745eca6365" providerId="AD" clId="Web-{825EA53A-E5BD-4918-9587-8702945A326E}" dt="2023-10-19T14:29:15.814" v="149" actId="20577"/>
          <ac:spMkLst>
            <pc:docMk/>
            <pc:sldMk cId="191651128" sldId="376"/>
            <ac:spMk id="3" creationId="{DFEAFFFC-27AB-4C1B-FC4F-9D3E43B0AA09}"/>
          </ac:spMkLst>
        </pc:spChg>
      </pc:sldChg>
    </pc:docChg>
  </pc:docChgLst>
  <pc:docChgLst>
    <pc:chgData name="Steven M Christey" userId="f24da668-4c1f-41c0-850e-113e2bdf78cf" providerId="ADAL" clId="{A7FDABD5-8B11-49E1-A206-D9AB5D706692}"/>
    <pc:docChg chg="undo custSel addSld delSld modSld delMainMaster">
      <pc:chgData name="Steven M Christey" userId="f24da668-4c1f-41c0-850e-113e2bdf78cf" providerId="ADAL" clId="{A7FDABD5-8B11-49E1-A206-D9AB5D706692}" dt="2023-06-01T19:54:27.932" v="384" actId="20577"/>
      <pc:docMkLst>
        <pc:docMk/>
      </pc:docMkLst>
      <pc:sldChg chg="addSp delSp modSp mod">
        <pc:chgData name="Steven M Christey" userId="f24da668-4c1f-41c0-850e-113e2bdf78cf" providerId="ADAL" clId="{A7FDABD5-8B11-49E1-A206-D9AB5D706692}" dt="2023-06-01T17:59:35.718" v="374" actId="20577"/>
        <pc:sldMkLst>
          <pc:docMk/>
          <pc:sldMk cId="3038102033" sldId="362"/>
        </pc:sldMkLst>
        <pc:spChg chg="add del mod">
          <ac:chgData name="Steven M Christey" userId="f24da668-4c1f-41c0-850e-113e2bdf78cf" providerId="ADAL" clId="{A7FDABD5-8B11-49E1-A206-D9AB5D706692}" dt="2023-06-01T17:59:35.718" v="374" actId="20577"/>
          <ac:spMkLst>
            <pc:docMk/>
            <pc:sldMk cId="3038102033" sldId="362"/>
            <ac:spMk id="3" creationId="{FC6BC93F-9898-4561-85F7-76B9EFF27366}"/>
          </ac:spMkLst>
        </pc:spChg>
        <pc:spChg chg="add del mod">
          <ac:chgData name="Steven M Christey" userId="f24da668-4c1f-41c0-850e-113e2bdf78cf" providerId="ADAL" clId="{A7FDABD5-8B11-49E1-A206-D9AB5D706692}" dt="2023-06-01T04:10:39.398" v="201" actId="478"/>
          <ac:spMkLst>
            <pc:docMk/>
            <pc:sldMk cId="3038102033" sldId="362"/>
            <ac:spMk id="6" creationId="{76F4EE40-2575-BBF2-21A5-00582209DE94}"/>
          </ac:spMkLst>
        </pc:spChg>
      </pc:sldChg>
      <pc:sldChg chg="modSp mod">
        <pc:chgData name="Steven M Christey" userId="f24da668-4c1f-41c0-850e-113e2bdf78cf" providerId="ADAL" clId="{A7FDABD5-8B11-49E1-A206-D9AB5D706692}" dt="2023-06-01T04:11:41.781" v="265" actId="20577"/>
        <pc:sldMkLst>
          <pc:docMk/>
          <pc:sldMk cId="191651128" sldId="376"/>
        </pc:sldMkLst>
        <pc:spChg chg="mod">
          <ac:chgData name="Steven M Christey" userId="f24da668-4c1f-41c0-850e-113e2bdf78cf" providerId="ADAL" clId="{A7FDABD5-8B11-49E1-A206-D9AB5D706692}" dt="2023-06-01T04:11:41.781" v="265" actId="20577"/>
          <ac:spMkLst>
            <pc:docMk/>
            <pc:sldMk cId="191651128" sldId="376"/>
            <ac:spMk id="3" creationId="{DFEAFFFC-27AB-4C1B-FC4F-9D3E43B0AA09}"/>
          </ac:spMkLst>
        </pc:spChg>
      </pc:sldChg>
      <pc:sldChg chg="modSp mod">
        <pc:chgData name="Steven M Christey" userId="f24da668-4c1f-41c0-850e-113e2bdf78cf" providerId="ADAL" clId="{A7FDABD5-8B11-49E1-A206-D9AB5D706692}" dt="2023-06-01T04:12:01.915" v="276" actId="20577"/>
        <pc:sldMkLst>
          <pc:docMk/>
          <pc:sldMk cId="3547865410" sldId="381"/>
        </pc:sldMkLst>
        <pc:spChg chg="mod">
          <ac:chgData name="Steven M Christey" userId="f24da668-4c1f-41c0-850e-113e2bdf78cf" providerId="ADAL" clId="{A7FDABD5-8B11-49E1-A206-D9AB5D706692}" dt="2023-06-01T04:12:01.915" v="276" actId="20577"/>
          <ac:spMkLst>
            <pc:docMk/>
            <pc:sldMk cId="3547865410" sldId="381"/>
            <ac:spMk id="3" creationId="{805CE208-D187-2528-3E26-4948F81BE60F}"/>
          </ac:spMkLst>
        </pc:spChg>
      </pc:sldChg>
      <pc:sldChg chg="modSp mod">
        <pc:chgData name="Steven M Christey" userId="f24da668-4c1f-41c0-850e-113e2bdf78cf" providerId="ADAL" clId="{A7FDABD5-8B11-49E1-A206-D9AB5D706692}" dt="2023-06-01T19:54:27.932" v="384" actId="20577"/>
        <pc:sldMkLst>
          <pc:docMk/>
          <pc:sldMk cId="18268121" sldId="389"/>
        </pc:sldMkLst>
        <pc:spChg chg="mod">
          <ac:chgData name="Steven M Christey" userId="f24da668-4c1f-41c0-850e-113e2bdf78cf" providerId="ADAL" clId="{A7FDABD5-8B11-49E1-A206-D9AB5D706692}" dt="2023-06-01T19:54:27.932" v="384" actId="20577"/>
          <ac:spMkLst>
            <pc:docMk/>
            <pc:sldMk cId="18268121" sldId="389"/>
            <ac:spMk id="3" creationId="{49517EE3-ED14-F6DD-9B65-9133A316812F}"/>
          </ac:spMkLst>
        </pc:spChg>
      </pc:sldChg>
      <pc:sldChg chg="modSp mod">
        <pc:chgData name="Steven M Christey" userId="f24da668-4c1f-41c0-850e-113e2bdf78cf" providerId="ADAL" clId="{A7FDABD5-8B11-49E1-A206-D9AB5D706692}" dt="2023-06-01T04:08:54.248" v="199" actId="20577"/>
        <pc:sldMkLst>
          <pc:docMk/>
          <pc:sldMk cId="3611533344" sldId="398"/>
        </pc:sldMkLst>
        <pc:spChg chg="mod">
          <ac:chgData name="Steven M Christey" userId="f24da668-4c1f-41c0-850e-113e2bdf78cf" providerId="ADAL" clId="{A7FDABD5-8B11-49E1-A206-D9AB5D706692}" dt="2023-06-01T04:08:54.248" v="199" actId="20577"/>
          <ac:spMkLst>
            <pc:docMk/>
            <pc:sldMk cId="3611533344" sldId="398"/>
            <ac:spMk id="3" creationId="{49517EE3-ED14-F6DD-9B65-9133A316812F}"/>
          </ac:spMkLst>
        </pc:spChg>
      </pc:sldChg>
      <pc:sldChg chg="add">
        <pc:chgData name="Steven M Christey" userId="f24da668-4c1f-41c0-850e-113e2bdf78cf" providerId="ADAL" clId="{A7FDABD5-8B11-49E1-A206-D9AB5D706692}" dt="2023-06-01T04:07:11.249" v="75"/>
        <pc:sldMkLst>
          <pc:docMk/>
          <pc:sldMk cId="75563774" sldId="412"/>
        </pc:sldMkLst>
      </pc:sldChg>
      <pc:sldChg chg="del">
        <pc:chgData name="Steven M Christey" userId="f24da668-4c1f-41c0-850e-113e2bdf78cf" providerId="ADAL" clId="{A7FDABD5-8B11-49E1-A206-D9AB5D706692}" dt="2023-06-01T04:07:06.348" v="74" actId="2696"/>
        <pc:sldMkLst>
          <pc:docMk/>
          <pc:sldMk cId="3927082044" sldId="412"/>
        </pc:sldMkLst>
      </pc:sldChg>
      <pc:sldChg chg="add">
        <pc:chgData name="Steven M Christey" userId="f24da668-4c1f-41c0-850e-113e2bdf78cf" providerId="ADAL" clId="{A7FDABD5-8B11-49E1-A206-D9AB5D706692}" dt="2023-06-01T04:06:01.865" v="28"/>
        <pc:sldMkLst>
          <pc:docMk/>
          <pc:sldMk cId="917069825" sldId="413"/>
        </pc:sldMkLst>
      </pc:sldChg>
      <pc:sldChg chg="del">
        <pc:chgData name="Steven M Christey" userId="f24da668-4c1f-41c0-850e-113e2bdf78cf" providerId="ADAL" clId="{A7FDABD5-8B11-49E1-A206-D9AB5D706692}" dt="2023-06-01T04:05:39.767" v="27" actId="2696"/>
        <pc:sldMkLst>
          <pc:docMk/>
          <pc:sldMk cId="1557662035" sldId="413"/>
        </pc:sldMkLst>
      </pc:sldChg>
      <pc:sldChg chg="del">
        <pc:chgData name="Steven M Christey" userId="f24da668-4c1f-41c0-850e-113e2bdf78cf" providerId="ADAL" clId="{A7FDABD5-8B11-49E1-A206-D9AB5D706692}" dt="2023-06-01T04:05:39.767" v="27" actId="2696"/>
        <pc:sldMkLst>
          <pc:docMk/>
          <pc:sldMk cId="3445409437" sldId="414"/>
        </pc:sldMkLst>
      </pc:sldChg>
      <pc:sldChg chg="add">
        <pc:chgData name="Steven M Christey" userId="f24da668-4c1f-41c0-850e-113e2bdf78cf" providerId="ADAL" clId="{A7FDABD5-8B11-49E1-A206-D9AB5D706692}" dt="2023-06-01T04:06:01.865" v="28"/>
        <pc:sldMkLst>
          <pc:docMk/>
          <pc:sldMk cId="3642883942" sldId="414"/>
        </pc:sldMkLst>
      </pc:sldChg>
      <pc:sldChg chg="add">
        <pc:chgData name="Steven M Christey" userId="f24da668-4c1f-41c0-850e-113e2bdf78cf" providerId="ADAL" clId="{A7FDABD5-8B11-49E1-A206-D9AB5D706692}" dt="2023-06-01T04:06:01.865" v="28"/>
        <pc:sldMkLst>
          <pc:docMk/>
          <pc:sldMk cId="1507829326" sldId="415"/>
        </pc:sldMkLst>
      </pc:sldChg>
      <pc:sldChg chg="del">
        <pc:chgData name="Steven M Christey" userId="f24da668-4c1f-41c0-850e-113e2bdf78cf" providerId="ADAL" clId="{A7FDABD5-8B11-49E1-A206-D9AB5D706692}" dt="2023-06-01T04:05:39.767" v="27" actId="2696"/>
        <pc:sldMkLst>
          <pc:docMk/>
          <pc:sldMk cId="1512009797" sldId="415"/>
        </pc:sldMkLst>
      </pc:sldChg>
      <pc:sldChg chg="del">
        <pc:chgData name="Steven M Christey" userId="f24da668-4c1f-41c0-850e-113e2bdf78cf" providerId="ADAL" clId="{A7FDABD5-8B11-49E1-A206-D9AB5D706692}" dt="2023-06-01T04:05:39.767" v="27" actId="2696"/>
        <pc:sldMkLst>
          <pc:docMk/>
          <pc:sldMk cId="2094458538" sldId="416"/>
        </pc:sldMkLst>
      </pc:sldChg>
      <pc:sldChg chg="add">
        <pc:chgData name="Steven M Christey" userId="f24da668-4c1f-41c0-850e-113e2bdf78cf" providerId="ADAL" clId="{A7FDABD5-8B11-49E1-A206-D9AB5D706692}" dt="2023-06-01T04:06:01.865" v="28"/>
        <pc:sldMkLst>
          <pc:docMk/>
          <pc:sldMk cId="2741867361" sldId="416"/>
        </pc:sldMkLst>
      </pc:sldChg>
      <pc:sldChg chg="del">
        <pc:chgData name="Steven M Christey" userId="f24da668-4c1f-41c0-850e-113e2bdf78cf" providerId="ADAL" clId="{A7FDABD5-8B11-49E1-A206-D9AB5D706692}" dt="2023-06-01T04:05:39.767" v="27" actId="2696"/>
        <pc:sldMkLst>
          <pc:docMk/>
          <pc:sldMk cId="2640616137" sldId="418"/>
        </pc:sldMkLst>
      </pc:sldChg>
      <pc:sldChg chg="add">
        <pc:chgData name="Steven M Christey" userId="f24da668-4c1f-41c0-850e-113e2bdf78cf" providerId="ADAL" clId="{A7FDABD5-8B11-49E1-A206-D9AB5D706692}" dt="2023-06-01T04:06:01.865" v="28"/>
        <pc:sldMkLst>
          <pc:docMk/>
          <pc:sldMk cId="3899179368" sldId="418"/>
        </pc:sldMkLst>
      </pc:sldChg>
      <pc:sldChg chg="del">
        <pc:chgData name="Steven M Christey" userId="f24da668-4c1f-41c0-850e-113e2bdf78cf" providerId="ADAL" clId="{A7FDABD5-8B11-49E1-A206-D9AB5D706692}" dt="2023-06-01T04:05:39.767" v="27" actId="2696"/>
        <pc:sldMkLst>
          <pc:docMk/>
          <pc:sldMk cId="461206580" sldId="419"/>
        </pc:sldMkLst>
      </pc:sldChg>
      <pc:sldChg chg="add">
        <pc:chgData name="Steven M Christey" userId="f24da668-4c1f-41c0-850e-113e2bdf78cf" providerId="ADAL" clId="{A7FDABD5-8B11-49E1-A206-D9AB5D706692}" dt="2023-06-01T04:06:01.865" v="28"/>
        <pc:sldMkLst>
          <pc:docMk/>
          <pc:sldMk cId="709837333" sldId="419"/>
        </pc:sldMkLst>
      </pc:sldChg>
      <pc:sldChg chg="modSp add mod">
        <pc:chgData name="Steven M Christey" userId="f24da668-4c1f-41c0-850e-113e2bdf78cf" providerId="ADAL" clId="{A7FDABD5-8B11-49E1-A206-D9AB5D706692}" dt="2023-06-01T04:06:01.954" v="30" actId="27636"/>
        <pc:sldMkLst>
          <pc:docMk/>
          <pc:sldMk cId="1384705948" sldId="420"/>
        </pc:sldMkLst>
        <pc:spChg chg="mod">
          <ac:chgData name="Steven M Christey" userId="f24da668-4c1f-41c0-850e-113e2bdf78cf" providerId="ADAL" clId="{A7FDABD5-8B11-49E1-A206-D9AB5D706692}" dt="2023-06-01T04:06:01.954" v="30" actId="27636"/>
          <ac:spMkLst>
            <pc:docMk/>
            <pc:sldMk cId="1384705948" sldId="420"/>
            <ac:spMk id="3" creationId="{6C0D7AFD-AB00-DB0E-6EC1-34B47C8D65D8}"/>
          </ac:spMkLst>
        </pc:spChg>
      </pc:sldChg>
      <pc:sldChg chg="del">
        <pc:chgData name="Steven M Christey" userId="f24da668-4c1f-41c0-850e-113e2bdf78cf" providerId="ADAL" clId="{A7FDABD5-8B11-49E1-A206-D9AB5D706692}" dt="2023-06-01T04:05:39.767" v="27" actId="2696"/>
        <pc:sldMkLst>
          <pc:docMk/>
          <pc:sldMk cId="1720940884" sldId="420"/>
        </pc:sldMkLst>
      </pc:sldChg>
      <pc:sldChg chg="del">
        <pc:chgData name="Steven M Christey" userId="f24da668-4c1f-41c0-850e-113e2bdf78cf" providerId="ADAL" clId="{A7FDABD5-8B11-49E1-A206-D9AB5D706692}" dt="2023-06-01T04:05:39.767" v="27" actId="2696"/>
        <pc:sldMkLst>
          <pc:docMk/>
          <pc:sldMk cId="1550105302" sldId="421"/>
        </pc:sldMkLst>
      </pc:sldChg>
      <pc:sldChg chg="modSp add mod">
        <pc:chgData name="Steven M Christey" userId="f24da668-4c1f-41c0-850e-113e2bdf78cf" providerId="ADAL" clId="{A7FDABD5-8B11-49E1-A206-D9AB5D706692}" dt="2023-06-01T04:06:01.966" v="31" actId="27636"/>
        <pc:sldMkLst>
          <pc:docMk/>
          <pc:sldMk cId="2106789571" sldId="421"/>
        </pc:sldMkLst>
        <pc:spChg chg="mod">
          <ac:chgData name="Steven M Christey" userId="f24da668-4c1f-41c0-850e-113e2bdf78cf" providerId="ADAL" clId="{A7FDABD5-8B11-49E1-A206-D9AB5D706692}" dt="2023-06-01T04:06:01.966" v="31" actId="27636"/>
          <ac:spMkLst>
            <pc:docMk/>
            <pc:sldMk cId="2106789571" sldId="421"/>
            <ac:spMk id="3" creationId="{7460C417-6776-4B8A-8794-BA69709C720A}"/>
          </ac:spMkLst>
        </pc:spChg>
      </pc:sldChg>
      <pc:sldChg chg="modSp add mod">
        <pc:chgData name="Steven M Christey" userId="f24da668-4c1f-41c0-850e-113e2bdf78cf" providerId="ADAL" clId="{A7FDABD5-8B11-49E1-A206-D9AB5D706692}" dt="2023-06-01T04:06:01.942" v="29" actId="27636"/>
        <pc:sldMkLst>
          <pc:docMk/>
          <pc:sldMk cId="59848510" sldId="422"/>
        </pc:sldMkLst>
        <pc:spChg chg="mod">
          <ac:chgData name="Steven M Christey" userId="f24da668-4c1f-41c0-850e-113e2bdf78cf" providerId="ADAL" clId="{A7FDABD5-8B11-49E1-A206-D9AB5D706692}" dt="2023-06-01T04:06:01.942" v="29" actId="27636"/>
          <ac:spMkLst>
            <pc:docMk/>
            <pc:sldMk cId="59848510" sldId="422"/>
            <ac:spMk id="3" creationId="{9D767A6A-186A-46F9-B0A0-21900E551FC6}"/>
          </ac:spMkLst>
        </pc:spChg>
      </pc:sldChg>
      <pc:sldChg chg="del">
        <pc:chgData name="Steven M Christey" userId="f24da668-4c1f-41c0-850e-113e2bdf78cf" providerId="ADAL" clId="{A7FDABD5-8B11-49E1-A206-D9AB5D706692}" dt="2023-06-01T04:05:39.767" v="27" actId="2696"/>
        <pc:sldMkLst>
          <pc:docMk/>
          <pc:sldMk cId="1255472648" sldId="422"/>
        </pc:sldMkLst>
      </pc:sldChg>
      <pc:sldChg chg="modSp mod">
        <pc:chgData name="Steven M Christey" userId="f24da668-4c1f-41c0-850e-113e2bdf78cf" providerId="ADAL" clId="{A7FDABD5-8B11-49E1-A206-D9AB5D706692}" dt="2023-06-01T04:05:20.153" v="26" actId="20577"/>
        <pc:sldMkLst>
          <pc:docMk/>
          <pc:sldMk cId="1062830627" sldId="423"/>
        </pc:sldMkLst>
        <pc:spChg chg="mod">
          <ac:chgData name="Steven M Christey" userId="f24da668-4c1f-41c0-850e-113e2bdf78cf" providerId="ADAL" clId="{A7FDABD5-8B11-49E1-A206-D9AB5D706692}" dt="2023-06-01T04:05:20.153" v="26" actId="20577"/>
          <ac:spMkLst>
            <pc:docMk/>
            <pc:sldMk cId="1062830627" sldId="423"/>
            <ac:spMk id="2" creationId="{053982B1-FB42-40CA-9EDA-240B5C03ABB4}"/>
          </ac:spMkLst>
        </pc:spChg>
      </pc:sldChg>
      <pc:sldChg chg="del">
        <pc:chgData name="Steven M Christey" userId="f24da668-4c1f-41c0-850e-113e2bdf78cf" providerId="ADAL" clId="{A7FDABD5-8B11-49E1-A206-D9AB5D706692}" dt="2023-06-01T04:11:13.870" v="207" actId="47"/>
        <pc:sldMkLst>
          <pc:docMk/>
          <pc:sldMk cId="3354308115" sldId="424"/>
        </pc:sldMkLst>
      </pc:sldChg>
      <pc:sldChg chg="add">
        <pc:chgData name="Steven M Christey" userId="f24da668-4c1f-41c0-850e-113e2bdf78cf" providerId="ADAL" clId="{A7FDABD5-8B11-49E1-A206-D9AB5D706692}" dt="2023-06-01T04:06:01.865" v="28"/>
        <pc:sldMkLst>
          <pc:docMk/>
          <pc:sldMk cId="1177794676" sldId="425"/>
        </pc:sldMkLst>
      </pc:sldChg>
      <pc:sldChg chg="del">
        <pc:chgData name="Steven M Christey" userId="f24da668-4c1f-41c0-850e-113e2bdf78cf" providerId="ADAL" clId="{A7FDABD5-8B11-49E1-A206-D9AB5D706692}" dt="2023-06-01T04:05:39.767" v="27" actId="2696"/>
        <pc:sldMkLst>
          <pc:docMk/>
          <pc:sldMk cId="2847046728" sldId="425"/>
        </pc:sldMkLst>
      </pc:sldChg>
      <pc:sldChg chg="modSp new mod">
        <pc:chgData name="Steven M Christey" userId="f24da668-4c1f-41c0-850e-113e2bdf78cf" providerId="ADAL" clId="{A7FDABD5-8B11-49E1-A206-D9AB5D706692}" dt="2023-06-01T04:06:26.472" v="73" actId="20577"/>
        <pc:sldMkLst>
          <pc:docMk/>
          <pc:sldMk cId="3408239460" sldId="429"/>
        </pc:sldMkLst>
        <pc:spChg chg="mod">
          <ac:chgData name="Steven M Christey" userId="f24da668-4c1f-41c0-850e-113e2bdf78cf" providerId="ADAL" clId="{A7FDABD5-8B11-49E1-A206-D9AB5D706692}" dt="2023-06-01T04:06:26.472" v="73" actId="20577"/>
          <ac:spMkLst>
            <pc:docMk/>
            <pc:sldMk cId="3408239460" sldId="429"/>
            <ac:spMk id="2" creationId="{A074A73C-2070-757D-17E4-1A129000955A}"/>
          </ac:spMkLst>
        </pc:spChg>
      </pc:sldChg>
      <pc:sldChg chg="modSp new mod">
        <pc:chgData name="Steven M Christey" userId="f24da668-4c1f-41c0-850e-113e2bdf78cf" providerId="ADAL" clId="{A7FDABD5-8B11-49E1-A206-D9AB5D706692}" dt="2023-06-01T17:55:30.563" v="362" actId="20577"/>
        <pc:sldMkLst>
          <pc:docMk/>
          <pc:sldMk cId="3710702119" sldId="430"/>
        </pc:sldMkLst>
        <pc:spChg chg="mod">
          <ac:chgData name="Steven M Christey" userId="f24da668-4c1f-41c0-850e-113e2bdf78cf" providerId="ADAL" clId="{A7FDABD5-8B11-49E1-A206-D9AB5D706692}" dt="2023-06-01T17:55:30.563" v="362" actId="20577"/>
          <ac:spMkLst>
            <pc:docMk/>
            <pc:sldMk cId="3710702119" sldId="430"/>
            <ac:spMk id="2" creationId="{D66A28A9-3B86-5B07-0912-79C4A18708DE}"/>
          </ac:spMkLst>
        </pc:spChg>
      </pc:sldChg>
      <pc:sldMasterChg chg="del delSldLayout">
        <pc:chgData name="Steven M Christey" userId="f24da668-4c1f-41c0-850e-113e2bdf78cf" providerId="ADAL" clId="{A7FDABD5-8B11-49E1-A206-D9AB5D706692}" dt="2023-06-01T04:05:39.767" v="27" actId="2696"/>
        <pc:sldMasterMkLst>
          <pc:docMk/>
          <pc:sldMasterMk cId="1295559430" sldId="2147483750"/>
        </pc:sldMasterMkLst>
        <pc:sldLayoutChg chg="del">
          <pc:chgData name="Steven M Christey" userId="f24da668-4c1f-41c0-850e-113e2bdf78cf" providerId="ADAL" clId="{A7FDABD5-8B11-49E1-A206-D9AB5D706692}" dt="2023-06-01T04:05:39.767" v="27" actId="2696"/>
          <pc:sldLayoutMkLst>
            <pc:docMk/>
            <pc:sldMasterMk cId="1295559430" sldId="2147483750"/>
            <pc:sldLayoutMk cId="3751708010" sldId="2147483782"/>
          </pc:sldLayoutMkLst>
        </pc:sldLayoutChg>
      </pc:sldMasterChg>
      <pc:sldMasterChg chg="del delSldLayout">
        <pc:chgData name="Steven M Christey" userId="f24da668-4c1f-41c0-850e-113e2bdf78cf" providerId="ADAL" clId="{A7FDABD5-8B11-49E1-A206-D9AB5D706692}" dt="2023-06-01T04:05:39.767" v="27" actId="2696"/>
        <pc:sldMasterMkLst>
          <pc:docMk/>
          <pc:sldMasterMk cId="2673826279" sldId="2147484066"/>
        </pc:sldMasterMkLst>
        <pc:sldLayoutChg chg="del">
          <pc:chgData name="Steven M Christey" userId="f24da668-4c1f-41c0-850e-113e2bdf78cf" providerId="ADAL" clId="{A7FDABD5-8B11-49E1-A206-D9AB5D706692}" dt="2023-06-01T04:05:39.767" v="27" actId="2696"/>
          <pc:sldLayoutMkLst>
            <pc:docMk/>
            <pc:sldMasterMk cId="2673826279" sldId="2147484066"/>
            <pc:sldLayoutMk cId="4101923338" sldId="2147484067"/>
          </pc:sldLayoutMkLst>
        </pc:sldLayoutChg>
        <pc:sldLayoutChg chg="del">
          <pc:chgData name="Steven M Christey" userId="f24da668-4c1f-41c0-850e-113e2bdf78cf" providerId="ADAL" clId="{A7FDABD5-8B11-49E1-A206-D9AB5D706692}" dt="2023-06-01T04:05:39.767" v="27" actId="2696"/>
          <pc:sldLayoutMkLst>
            <pc:docMk/>
            <pc:sldMasterMk cId="2673826279" sldId="2147484066"/>
            <pc:sldLayoutMk cId="3492134477" sldId="2147484068"/>
          </pc:sldLayoutMkLst>
        </pc:sldLayoutChg>
        <pc:sldLayoutChg chg="del">
          <pc:chgData name="Steven M Christey" userId="f24da668-4c1f-41c0-850e-113e2bdf78cf" providerId="ADAL" clId="{A7FDABD5-8B11-49E1-A206-D9AB5D706692}" dt="2023-06-01T04:05:39.767" v="27" actId="2696"/>
          <pc:sldLayoutMkLst>
            <pc:docMk/>
            <pc:sldMasterMk cId="2673826279" sldId="2147484066"/>
            <pc:sldLayoutMk cId="2320672236" sldId="2147484069"/>
          </pc:sldLayoutMkLst>
        </pc:sldLayoutChg>
        <pc:sldLayoutChg chg="del">
          <pc:chgData name="Steven M Christey" userId="f24da668-4c1f-41c0-850e-113e2bdf78cf" providerId="ADAL" clId="{A7FDABD5-8B11-49E1-A206-D9AB5D706692}" dt="2023-06-01T04:05:39.767" v="27" actId="2696"/>
          <pc:sldLayoutMkLst>
            <pc:docMk/>
            <pc:sldMasterMk cId="2673826279" sldId="2147484066"/>
            <pc:sldLayoutMk cId="2691685197" sldId="2147484070"/>
          </pc:sldLayoutMkLst>
        </pc:sldLayoutChg>
        <pc:sldLayoutChg chg="del">
          <pc:chgData name="Steven M Christey" userId="f24da668-4c1f-41c0-850e-113e2bdf78cf" providerId="ADAL" clId="{A7FDABD5-8B11-49E1-A206-D9AB5D706692}" dt="2023-06-01T04:05:39.767" v="27" actId="2696"/>
          <pc:sldLayoutMkLst>
            <pc:docMk/>
            <pc:sldMasterMk cId="2673826279" sldId="2147484066"/>
            <pc:sldLayoutMk cId="3575326315" sldId="2147484071"/>
          </pc:sldLayoutMkLst>
        </pc:sldLayoutChg>
        <pc:sldLayoutChg chg="del">
          <pc:chgData name="Steven M Christey" userId="f24da668-4c1f-41c0-850e-113e2bdf78cf" providerId="ADAL" clId="{A7FDABD5-8B11-49E1-A206-D9AB5D706692}" dt="2023-06-01T04:05:39.767" v="27" actId="2696"/>
          <pc:sldLayoutMkLst>
            <pc:docMk/>
            <pc:sldMasterMk cId="2673826279" sldId="2147484066"/>
            <pc:sldLayoutMk cId="3525614041" sldId="2147484072"/>
          </pc:sldLayoutMkLst>
        </pc:sldLayoutChg>
        <pc:sldLayoutChg chg="del">
          <pc:chgData name="Steven M Christey" userId="f24da668-4c1f-41c0-850e-113e2bdf78cf" providerId="ADAL" clId="{A7FDABD5-8B11-49E1-A206-D9AB5D706692}" dt="2023-06-01T04:05:39.767" v="27" actId="2696"/>
          <pc:sldLayoutMkLst>
            <pc:docMk/>
            <pc:sldMasterMk cId="2673826279" sldId="2147484066"/>
            <pc:sldLayoutMk cId="1574096590" sldId="2147484073"/>
          </pc:sldLayoutMkLst>
        </pc:sldLayoutChg>
        <pc:sldLayoutChg chg="del">
          <pc:chgData name="Steven M Christey" userId="f24da668-4c1f-41c0-850e-113e2bdf78cf" providerId="ADAL" clId="{A7FDABD5-8B11-49E1-A206-D9AB5D706692}" dt="2023-06-01T04:05:39.767" v="27" actId="2696"/>
          <pc:sldLayoutMkLst>
            <pc:docMk/>
            <pc:sldMasterMk cId="2673826279" sldId="2147484066"/>
            <pc:sldLayoutMk cId="1260248450" sldId="2147484074"/>
          </pc:sldLayoutMkLst>
        </pc:sldLayoutChg>
      </pc:sldMasterChg>
    </pc:docChg>
  </pc:docChgLst>
  <pc:docChgLst>
    <pc:chgData name="David B Rothenberg" userId="S::drothenberg@mitre.org::7a644bfc-514c-4ae2-bfba-aef4c23344cd" providerId="AD" clId="Web-{36222BCE-1F5B-804B-E6F4-F5C9A4781EA2}"/>
    <pc:docChg chg="modSld">
      <pc:chgData name="David B Rothenberg" userId="S::drothenberg@mitre.org::7a644bfc-514c-4ae2-bfba-aef4c23344cd" providerId="AD" clId="Web-{36222BCE-1F5B-804B-E6F4-F5C9A4781EA2}" dt="2023-04-06T17:38:53.246" v="2" actId="20577"/>
      <pc:docMkLst>
        <pc:docMk/>
      </pc:docMkLst>
      <pc:sldChg chg="modSp">
        <pc:chgData name="David B Rothenberg" userId="S::drothenberg@mitre.org::7a644bfc-514c-4ae2-bfba-aef4c23344cd" providerId="AD" clId="Web-{36222BCE-1F5B-804B-E6F4-F5C9A4781EA2}" dt="2023-04-06T17:38:53.246" v="2" actId="20577"/>
        <pc:sldMkLst>
          <pc:docMk/>
          <pc:sldMk cId="1071667615" sldId="384"/>
        </pc:sldMkLst>
        <pc:spChg chg="mod">
          <ac:chgData name="David B Rothenberg" userId="S::drothenberg@mitre.org::7a644bfc-514c-4ae2-bfba-aef4c23344cd" providerId="AD" clId="Web-{36222BCE-1F5B-804B-E6F4-F5C9A4781EA2}" dt="2023-04-06T17:38:53.246" v="2" actId="20577"/>
          <ac:spMkLst>
            <pc:docMk/>
            <pc:sldMk cId="1071667615" sldId="384"/>
            <ac:spMk id="3" creationId="{43783C6B-223C-519C-EFC4-8CF168007633}"/>
          </ac:spMkLst>
        </pc:spChg>
      </pc:sldChg>
    </pc:docChg>
  </pc:docChgLst>
  <pc:docChgLst>
    <pc:chgData name="Gananand G Kini" userId="7e704cb4-ceca-45b4-9649-11f664136731" providerId="ADAL" clId="{A4F4ECDC-BF0B-8A4C-BE47-3C5A9BAB9490}"/>
    <pc:docChg chg="modSld">
      <pc:chgData name="Gananand G Kini" userId="7e704cb4-ceca-45b4-9649-11f664136731" providerId="ADAL" clId="{A4F4ECDC-BF0B-8A4C-BE47-3C5A9BAB9490}" dt="2023-11-30T15:23:57.683" v="43" actId="20577"/>
      <pc:docMkLst>
        <pc:docMk/>
      </pc:docMkLst>
      <pc:sldChg chg="modSp mod">
        <pc:chgData name="Gananand G Kini" userId="7e704cb4-ceca-45b4-9649-11f664136731" providerId="ADAL" clId="{A4F4ECDC-BF0B-8A4C-BE47-3C5A9BAB9490}" dt="2023-11-30T15:23:57.683" v="43" actId="20577"/>
        <pc:sldMkLst>
          <pc:docMk/>
          <pc:sldMk cId="325853549" sldId="382"/>
        </pc:sldMkLst>
        <pc:spChg chg="mod">
          <ac:chgData name="Gananand G Kini" userId="7e704cb4-ceca-45b4-9649-11f664136731" providerId="ADAL" clId="{A4F4ECDC-BF0B-8A4C-BE47-3C5A9BAB9490}" dt="2023-11-30T15:23:57.683" v="43" actId="20577"/>
          <ac:spMkLst>
            <pc:docMk/>
            <pc:sldMk cId="325853549" sldId="382"/>
            <ac:spMk id="3" creationId="{64DD5B7F-CBFE-F026-F670-04F23E894E96}"/>
          </ac:spMkLst>
        </pc:spChg>
      </pc:sldChg>
    </pc:docChg>
  </pc:docChgLst>
  <pc:docChgLst>
    <pc:chgData name="Alec J Summers" userId="S::asummers@mitre.org::d9c4246f-ffa8-4c52-a253-9dc5efe19efc" providerId="AD" clId="Web-{307C718D-1EB6-CD74-3545-21FD9757B236}"/>
    <pc:docChg chg="modSld">
      <pc:chgData name="Alec J Summers" userId="S::asummers@mitre.org::d9c4246f-ffa8-4c52-a253-9dc5efe19efc" providerId="AD" clId="Web-{307C718D-1EB6-CD74-3545-21FD9757B236}" dt="2024-01-11T18:00:19.778" v="79" actId="20577"/>
      <pc:docMkLst>
        <pc:docMk/>
      </pc:docMkLst>
      <pc:sldChg chg="modSp">
        <pc:chgData name="Alec J Summers" userId="S::asummers@mitre.org::d9c4246f-ffa8-4c52-a253-9dc5efe19efc" providerId="AD" clId="Web-{307C718D-1EB6-CD74-3545-21FD9757B236}" dt="2024-01-11T18:00:19.778" v="79" actId="20577"/>
        <pc:sldMkLst>
          <pc:docMk/>
          <pc:sldMk cId="3712223861" sldId="392"/>
        </pc:sldMkLst>
        <pc:spChg chg="mod">
          <ac:chgData name="Alec J Summers" userId="S::asummers@mitre.org::d9c4246f-ffa8-4c52-a253-9dc5efe19efc" providerId="AD" clId="Web-{307C718D-1EB6-CD74-3545-21FD9757B236}" dt="2024-01-11T18:00:19.778" v="79" actId="20577"/>
          <ac:spMkLst>
            <pc:docMk/>
            <pc:sldMk cId="3712223861" sldId="392"/>
            <ac:spMk id="3" creationId="{BA90776B-99A1-8DE8-2F97-B86457428AEB}"/>
          </ac:spMkLst>
        </pc:spChg>
      </pc:sldChg>
      <pc:sldChg chg="modSp">
        <pc:chgData name="Alec J Summers" userId="S::asummers@mitre.org::d9c4246f-ffa8-4c52-a253-9dc5efe19efc" providerId="AD" clId="Web-{307C718D-1EB6-CD74-3545-21FD9757B236}" dt="2024-01-11T17:55:46.320" v="7" actId="20577"/>
        <pc:sldMkLst>
          <pc:docMk/>
          <pc:sldMk cId="22820857" sldId="431"/>
        </pc:sldMkLst>
        <pc:spChg chg="mod">
          <ac:chgData name="Alec J Summers" userId="S::asummers@mitre.org::d9c4246f-ffa8-4c52-a253-9dc5efe19efc" providerId="AD" clId="Web-{307C718D-1EB6-CD74-3545-21FD9757B236}" dt="2024-01-11T17:55:46.320" v="7" actId="20577"/>
          <ac:spMkLst>
            <pc:docMk/>
            <pc:sldMk cId="22820857" sldId="431"/>
            <ac:spMk id="3" creationId="{AEC9B7C1-9B7B-656B-20EC-CF419B4EAD01}"/>
          </ac:spMkLst>
        </pc:spChg>
      </pc:sldChg>
    </pc:docChg>
  </pc:docChgLst>
  <pc:docChgLst>
    <pc:chgData name="Rich Piazza" userId="S::rpiazza@mitre.org::76aaa1f9-12a1-472e-bae3-fd745eca6365" providerId="AD" clId="Web-{9DFB5F7E-2AF3-D3DB-9FFF-D2A03249E428}"/>
    <pc:docChg chg="modSld">
      <pc:chgData name="Rich Piazza" userId="S::rpiazza@mitre.org::76aaa1f9-12a1-472e-bae3-fd745eca6365" providerId="AD" clId="Web-{9DFB5F7E-2AF3-D3DB-9FFF-D2A03249E428}" dt="2023-06-15T17:59:52.534" v="0" actId="20577"/>
      <pc:docMkLst>
        <pc:docMk/>
      </pc:docMkLst>
      <pc:sldChg chg="modSp">
        <pc:chgData name="Rich Piazza" userId="S::rpiazza@mitre.org::76aaa1f9-12a1-472e-bae3-fd745eca6365" providerId="AD" clId="Web-{9DFB5F7E-2AF3-D3DB-9FFF-D2A03249E428}" dt="2023-06-15T17:59:52.534" v="0" actId="20577"/>
        <pc:sldMkLst>
          <pc:docMk/>
          <pc:sldMk cId="3785470018" sldId="393"/>
        </pc:sldMkLst>
        <pc:spChg chg="mod">
          <ac:chgData name="Rich Piazza" userId="S::rpiazza@mitre.org::76aaa1f9-12a1-472e-bae3-fd745eca6365" providerId="AD" clId="Web-{9DFB5F7E-2AF3-D3DB-9FFF-D2A03249E428}" dt="2023-06-15T17:59:52.534" v="0" actId="20577"/>
          <ac:spMkLst>
            <pc:docMk/>
            <pc:sldMk cId="3785470018" sldId="393"/>
            <ac:spMk id="3" creationId="{85032E56-369D-C984-EBC3-0D8E7B214AFE}"/>
          </ac:spMkLst>
        </pc:spChg>
      </pc:sldChg>
    </pc:docChg>
  </pc:docChgLst>
  <pc:docChgLst>
    <pc:chgData name="Steven M Christey" userId="f24da668-4c1f-41c0-850e-113e2bdf78cf" providerId="ADAL" clId="{602A2F72-B125-4C55-A2A3-D426B4FAC4C9}"/>
    <pc:docChg chg="undo custSel addSld delSld modSld">
      <pc:chgData name="Steven M Christey" userId="f24da668-4c1f-41c0-850e-113e2bdf78cf" providerId="ADAL" clId="{602A2F72-B125-4C55-A2A3-D426B4FAC4C9}" dt="2024-05-07T21:19:30.828" v="209" actId="20577"/>
      <pc:docMkLst>
        <pc:docMk/>
      </pc:docMkLst>
      <pc:sldChg chg="modSp mod">
        <pc:chgData name="Steven M Christey" userId="f24da668-4c1f-41c0-850e-113e2bdf78cf" providerId="ADAL" clId="{602A2F72-B125-4C55-A2A3-D426B4FAC4C9}" dt="2024-05-07T19:44:12.667" v="104" actId="14100"/>
        <pc:sldMkLst>
          <pc:docMk/>
          <pc:sldMk cId="118356665" sldId="447"/>
        </pc:sldMkLst>
        <pc:picChg chg="mod">
          <ac:chgData name="Steven M Christey" userId="f24da668-4c1f-41c0-850e-113e2bdf78cf" providerId="ADAL" clId="{602A2F72-B125-4C55-A2A3-D426B4FAC4C9}" dt="2024-05-07T19:44:12.667" v="104" actId="14100"/>
          <ac:picMkLst>
            <pc:docMk/>
            <pc:sldMk cId="118356665" sldId="447"/>
            <ac:picMk id="6" creationId="{0451BCCA-FC3A-BF0D-066D-C7F1E47C5ECB}"/>
          </ac:picMkLst>
        </pc:picChg>
      </pc:sldChg>
      <pc:sldChg chg="del">
        <pc:chgData name="Steven M Christey" userId="f24da668-4c1f-41c0-850e-113e2bdf78cf" providerId="ADAL" clId="{602A2F72-B125-4C55-A2A3-D426B4FAC4C9}" dt="2024-05-07T19:42:08.072" v="97" actId="47"/>
        <pc:sldMkLst>
          <pc:docMk/>
          <pc:sldMk cId="1337961920" sldId="448"/>
        </pc:sldMkLst>
      </pc:sldChg>
      <pc:sldChg chg="modSp mod">
        <pc:chgData name="Steven M Christey" userId="f24da668-4c1f-41c0-850e-113e2bdf78cf" providerId="ADAL" clId="{602A2F72-B125-4C55-A2A3-D426B4FAC4C9}" dt="2024-05-07T19:44:26.744" v="107" actId="1076"/>
        <pc:sldMkLst>
          <pc:docMk/>
          <pc:sldMk cId="3015304367" sldId="449"/>
        </pc:sldMkLst>
        <pc:picChg chg="mod">
          <ac:chgData name="Steven M Christey" userId="f24da668-4c1f-41c0-850e-113e2bdf78cf" providerId="ADAL" clId="{602A2F72-B125-4C55-A2A3-D426B4FAC4C9}" dt="2024-05-07T19:44:26.744" v="107" actId="1076"/>
          <ac:picMkLst>
            <pc:docMk/>
            <pc:sldMk cId="3015304367" sldId="449"/>
            <ac:picMk id="6" creationId="{D8C3E39D-4361-DF79-5817-9590A9D23915}"/>
          </ac:picMkLst>
        </pc:picChg>
      </pc:sldChg>
      <pc:sldChg chg="addSp modSp mod">
        <pc:chgData name="Steven M Christey" userId="f24da668-4c1f-41c0-850e-113e2bdf78cf" providerId="ADAL" clId="{602A2F72-B125-4C55-A2A3-D426B4FAC4C9}" dt="2024-05-07T19:41:26.583" v="96" actId="14100"/>
        <pc:sldMkLst>
          <pc:docMk/>
          <pc:sldMk cId="696968882" sldId="450"/>
        </pc:sldMkLst>
        <pc:spChg chg="add mod">
          <ac:chgData name="Steven M Christey" userId="f24da668-4c1f-41c0-850e-113e2bdf78cf" providerId="ADAL" clId="{602A2F72-B125-4C55-A2A3-D426B4FAC4C9}" dt="2024-05-07T19:41:26.583" v="96" actId="14100"/>
          <ac:spMkLst>
            <pc:docMk/>
            <pc:sldMk cId="696968882" sldId="450"/>
            <ac:spMk id="3" creationId="{722BC87F-5343-8127-51C5-58D1F594AEE0}"/>
          </ac:spMkLst>
        </pc:spChg>
      </pc:sldChg>
      <pc:sldChg chg="modSp add mod">
        <pc:chgData name="Steven M Christey" userId="f24da668-4c1f-41c0-850e-113e2bdf78cf" providerId="ADAL" clId="{602A2F72-B125-4C55-A2A3-D426B4FAC4C9}" dt="2024-05-07T19:42:27.842" v="102" actId="15"/>
        <pc:sldMkLst>
          <pc:docMk/>
          <pc:sldMk cId="1813522262" sldId="451"/>
        </pc:sldMkLst>
        <pc:spChg chg="mod">
          <ac:chgData name="Steven M Christey" userId="f24da668-4c1f-41c0-850e-113e2bdf78cf" providerId="ADAL" clId="{602A2F72-B125-4C55-A2A3-D426B4FAC4C9}" dt="2024-05-07T19:42:27.842" v="102" actId="15"/>
          <ac:spMkLst>
            <pc:docMk/>
            <pc:sldMk cId="1813522262" sldId="451"/>
            <ac:spMk id="3" creationId="{B10295E9-8158-6531-41E1-16BA185650E1}"/>
          </ac:spMkLst>
        </pc:spChg>
      </pc:sldChg>
      <pc:sldChg chg="add">
        <pc:chgData name="Steven M Christey" userId="f24da668-4c1f-41c0-850e-113e2bdf78cf" providerId="ADAL" clId="{602A2F72-B125-4C55-A2A3-D426B4FAC4C9}" dt="2024-05-07T19:40:12.055" v="1"/>
        <pc:sldMkLst>
          <pc:docMk/>
          <pc:sldMk cId="1867001483" sldId="452"/>
        </pc:sldMkLst>
      </pc:sldChg>
      <pc:sldChg chg="modSp mod">
        <pc:chgData name="Steven M Christey" userId="f24da668-4c1f-41c0-850e-113e2bdf78cf" providerId="ADAL" clId="{602A2F72-B125-4C55-A2A3-D426B4FAC4C9}" dt="2024-05-07T21:19:30.828" v="209" actId="20577"/>
        <pc:sldMkLst>
          <pc:docMk/>
          <pc:sldMk cId="3963103981" sldId="454"/>
        </pc:sldMkLst>
        <pc:spChg chg="mod">
          <ac:chgData name="Steven M Christey" userId="f24da668-4c1f-41c0-850e-113e2bdf78cf" providerId="ADAL" clId="{602A2F72-B125-4C55-A2A3-D426B4FAC4C9}" dt="2024-05-07T21:19:30.828" v="209" actId="20577"/>
          <ac:spMkLst>
            <pc:docMk/>
            <pc:sldMk cId="3963103981" sldId="454"/>
            <ac:spMk id="3" creationId="{B10295E9-8158-6531-41E1-16BA185650E1}"/>
          </ac:spMkLst>
        </pc:spChg>
        <pc:picChg chg="mod">
          <ac:chgData name="Steven M Christey" userId="f24da668-4c1f-41c0-850e-113e2bdf78cf" providerId="ADAL" clId="{602A2F72-B125-4C55-A2A3-D426B4FAC4C9}" dt="2024-05-07T21:19:12.123" v="208" actId="1076"/>
          <ac:picMkLst>
            <pc:docMk/>
            <pc:sldMk cId="3963103981" sldId="454"/>
            <ac:picMk id="6" creationId="{CFB7B7B5-089C-8F3D-282D-FFA2F405C8A3}"/>
          </ac:picMkLst>
        </pc:picChg>
      </pc:sldChg>
      <pc:sldChg chg="modSp mod">
        <pc:chgData name="Steven M Christey" userId="f24da668-4c1f-41c0-850e-113e2bdf78cf" providerId="ADAL" clId="{602A2F72-B125-4C55-A2A3-D426B4FAC4C9}" dt="2024-05-07T21:12:45.919" v="111" actId="20577"/>
        <pc:sldMkLst>
          <pc:docMk/>
          <pc:sldMk cId="3008358393" sldId="456"/>
        </pc:sldMkLst>
        <pc:spChg chg="mod">
          <ac:chgData name="Steven M Christey" userId="f24da668-4c1f-41c0-850e-113e2bdf78cf" providerId="ADAL" clId="{602A2F72-B125-4C55-A2A3-D426B4FAC4C9}" dt="2024-05-07T21:12:45.919" v="111" actId="20577"/>
          <ac:spMkLst>
            <pc:docMk/>
            <pc:sldMk cId="3008358393" sldId="456"/>
            <ac:spMk id="3" creationId="{3F623336-565C-23EC-B8ED-17D2D4E2A138}"/>
          </ac:spMkLst>
        </pc:spChg>
      </pc:sldChg>
      <pc:sldChg chg="modSp mod">
        <pc:chgData name="Steven M Christey" userId="f24da668-4c1f-41c0-850e-113e2bdf78cf" providerId="ADAL" clId="{602A2F72-B125-4C55-A2A3-D426B4FAC4C9}" dt="2024-05-07T21:15:50.229" v="183" actId="6549"/>
        <pc:sldMkLst>
          <pc:docMk/>
          <pc:sldMk cId="2240323180" sldId="458"/>
        </pc:sldMkLst>
        <pc:spChg chg="mod">
          <ac:chgData name="Steven M Christey" userId="f24da668-4c1f-41c0-850e-113e2bdf78cf" providerId="ADAL" clId="{602A2F72-B125-4C55-A2A3-D426B4FAC4C9}" dt="2024-05-07T21:15:50.229" v="183" actId="6549"/>
          <ac:spMkLst>
            <pc:docMk/>
            <pc:sldMk cId="2240323180" sldId="458"/>
            <ac:spMk id="3" creationId="{857464BA-98FC-87E3-4825-26E780CFC985}"/>
          </ac:spMkLst>
        </pc:spChg>
      </pc:sldChg>
      <pc:sldChg chg="modSp mod">
        <pc:chgData name="Steven M Christey" userId="f24da668-4c1f-41c0-850e-113e2bdf78cf" providerId="ADAL" clId="{602A2F72-B125-4C55-A2A3-D426B4FAC4C9}" dt="2024-05-07T21:15:12" v="182" actId="20577"/>
        <pc:sldMkLst>
          <pc:docMk/>
          <pc:sldMk cId="2291372356" sldId="462"/>
        </pc:sldMkLst>
        <pc:spChg chg="mod">
          <ac:chgData name="Steven M Christey" userId="f24da668-4c1f-41c0-850e-113e2bdf78cf" providerId="ADAL" clId="{602A2F72-B125-4C55-A2A3-D426B4FAC4C9}" dt="2024-05-07T21:15:12" v="182" actId="20577"/>
          <ac:spMkLst>
            <pc:docMk/>
            <pc:sldMk cId="2291372356" sldId="462"/>
            <ac:spMk id="3" creationId="{5A063DA7-82E4-E5A4-2BCF-DAB8D1F06F0A}"/>
          </ac:spMkLst>
        </pc:spChg>
      </pc:sldChg>
    </pc:docChg>
  </pc:docChgLst>
  <pc:docChgLst>
    <pc:chgData name="Rich Piazza" userId="S::rpiazza@mitre.org::76aaa1f9-12a1-472e-bae3-fd745eca6365" providerId="AD" clId="Web-{60153AD5-258A-03F4-3377-A3143AAECC07}"/>
    <pc:docChg chg="modSld">
      <pc:chgData name="Rich Piazza" userId="S::rpiazza@mitre.org::76aaa1f9-12a1-472e-bae3-fd745eca6365" providerId="AD" clId="Web-{60153AD5-258A-03F4-3377-A3143AAECC07}" dt="2023-10-19T14:49:10.246" v="338" actId="20577"/>
      <pc:docMkLst>
        <pc:docMk/>
      </pc:docMkLst>
      <pc:sldChg chg="modSp">
        <pc:chgData name="Rich Piazza" userId="S::rpiazza@mitre.org::76aaa1f9-12a1-472e-bae3-fd745eca6365" providerId="AD" clId="Web-{60153AD5-258A-03F4-3377-A3143AAECC07}" dt="2023-10-19T14:32:19.904" v="63" actId="20577"/>
        <pc:sldMkLst>
          <pc:docMk/>
          <pc:sldMk cId="191651128" sldId="376"/>
        </pc:sldMkLst>
        <pc:spChg chg="mod">
          <ac:chgData name="Rich Piazza" userId="S::rpiazza@mitre.org::76aaa1f9-12a1-472e-bae3-fd745eca6365" providerId="AD" clId="Web-{60153AD5-258A-03F4-3377-A3143AAECC07}" dt="2023-10-19T14:32:19.904" v="63" actId="20577"/>
          <ac:spMkLst>
            <pc:docMk/>
            <pc:sldMk cId="191651128" sldId="376"/>
            <ac:spMk id="3" creationId="{DFEAFFFC-27AB-4C1B-FC4F-9D3E43B0AA09}"/>
          </ac:spMkLst>
        </pc:spChg>
      </pc:sldChg>
      <pc:sldChg chg="modSp">
        <pc:chgData name="Rich Piazza" userId="S::rpiazza@mitre.org::76aaa1f9-12a1-472e-bae3-fd745eca6365" providerId="AD" clId="Web-{60153AD5-258A-03F4-3377-A3143AAECC07}" dt="2023-10-19T14:37:49.409" v="96" actId="20577"/>
        <pc:sldMkLst>
          <pc:docMk/>
          <pc:sldMk cId="325853549" sldId="382"/>
        </pc:sldMkLst>
        <pc:spChg chg="mod">
          <ac:chgData name="Rich Piazza" userId="S::rpiazza@mitre.org::76aaa1f9-12a1-472e-bae3-fd745eca6365" providerId="AD" clId="Web-{60153AD5-258A-03F4-3377-A3143AAECC07}" dt="2023-10-19T14:37:49.409" v="96" actId="20577"/>
          <ac:spMkLst>
            <pc:docMk/>
            <pc:sldMk cId="325853549" sldId="382"/>
            <ac:spMk id="3" creationId="{64DD5B7F-CBFE-F026-F670-04F23E894E96}"/>
          </ac:spMkLst>
        </pc:spChg>
      </pc:sldChg>
      <pc:sldChg chg="modSp">
        <pc:chgData name="Rich Piazza" userId="S::rpiazza@mitre.org::76aaa1f9-12a1-472e-bae3-fd745eca6365" providerId="AD" clId="Web-{60153AD5-258A-03F4-3377-A3143AAECC07}" dt="2023-10-19T14:41:46.318" v="305" actId="20577"/>
        <pc:sldMkLst>
          <pc:docMk/>
          <pc:sldMk cId="3162134609" sldId="383"/>
        </pc:sldMkLst>
        <pc:spChg chg="mod">
          <ac:chgData name="Rich Piazza" userId="S::rpiazza@mitre.org::76aaa1f9-12a1-472e-bae3-fd745eca6365" providerId="AD" clId="Web-{60153AD5-258A-03F4-3377-A3143AAECC07}" dt="2023-10-19T14:41:46.318" v="305" actId="20577"/>
          <ac:spMkLst>
            <pc:docMk/>
            <pc:sldMk cId="3162134609" sldId="383"/>
            <ac:spMk id="3" creationId="{EC09B46B-A9DD-131E-759E-02638E5A643C}"/>
          </ac:spMkLst>
        </pc:spChg>
      </pc:sldChg>
      <pc:sldChg chg="modSp">
        <pc:chgData name="Rich Piazza" userId="S::rpiazza@mitre.org::76aaa1f9-12a1-472e-bae3-fd745eca6365" providerId="AD" clId="Web-{60153AD5-258A-03F4-3377-A3143AAECC07}" dt="2023-10-19T14:38:45.503" v="139" actId="20577"/>
        <pc:sldMkLst>
          <pc:docMk/>
          <pc:sldMk cId="1071667615" sldId="384"/>
        </pc:sldMkLst>
        <pc:spChg chg="mod">
          <ac:chgData name="Rich Piazza" userId="S::rpiazza@mitre.org::76aaa1f9-12a1-472e-bae3-fd745eca6365" providerId="AD" clId="Web-{60153AD5-258A-03F4-3377-A3143AAECC07}" dt="2023-10-19T14:38:45.503" v="139" actId="20577"/>
          <ac:spMkLst>
            <pc:docMk/>
            <pc:sldMk cId="1071667615" sldId="384"/>
            <ac:spMk id="3" creationId="{43783C6B-223C-519C-EFC4-8CF168007633}"/>
          </ac:spMkLst>
        </pc:spChg>
      </pc:sldChg>
      <pc:sldChg chg="modSp">
        <pc:chgData name="Rich Piazza" userId="S::rpiazza@mitre.org::76aaa1f9-12a1-472e-bae3-fd745eca6365" providerId="AD" clId="Web-{60153AD5-258A-03F4-3377-A3143AAECC07}" dt="2023-10-19T14:42:29.772" v="332" actId="20577"/>
        <pc:sldMkLst>
          <pc:docMk/>
          <pc:sldMk cId="18268121" sldId="389"/>
        </pc:sldMkLst>
        <pc:spChg chg="mod">
          <ac:chgData name="Rich Piazza" userId="S::rpiazza@mitre.org::76aaa1f9-12a1-472e-bae3-fd745eca6365" providerId="AD" clId="Web-{60153AD5-258A-03F4-3377-A3143AAECC07}" dt="2023-10-19T14:42:29.772" v="332" actId="20577"/>
          <ac:spMkLst>
            <pc:docMk/>
            <pc:sldMk cId="18268121" sldId="389"/>
            <ac:spMk id="3" creationId="{49517EE3-ED14-F6DD-9B65-9133A316812F}"/>
          </ac:spMkLst>
        </pc:spChg>
      </pc:sldChg>
      <pc:sldChg chg="modSp">
        <pc:chgData name="Rich Piazza" userId="S::rpiazza@mitre.org::76aaa1f9-12a1-472e-bae3-fd745eca6365" providerId="AD" clId="Web-{60153AD5-258A-03F4-3377-A3143AAECC07}" dt="2023-10-19T14:40:19.755" v="252" actId="20577"/>
        <pc:sldMkLst>
          <pc:docMk/>
          <pc:sldMk cId="3712223861" sldId="392"/>
        </pc:sldMkLst>
        <pc:spChg chg="mod">
          <ac:chgData name="Rich Piazza" userId="S::rpiazza@mitre.org::76aaa1f9-12a1-472e-bae3-fd745eca6365" providerId="AD" clId="Web-{60153AD5-258A-03F4-3377-A3143AAECC07}" dt="2023-10-19T14:40:19.755" v="252" actId="20577"/>
          <ac:spMkLst>
            <pc:docMk/>
            <pc:sldMk cId="3712223861" sldId="392"/>
            <ac:spMk id="3" creationId="{BA90776B-99A1-8DE8-2F97-B86457428AEB}"/>
          </ac:spMkLst>
        </pc:spChg>
      </pc:sldChg>
      <pc:sldChg chg="modSp">
        <pc:chgData name="Rich Piazza" userId="S::rpiazza@mitre.org::76aaa1f9-12a1-472e-bae3-fd745eca6365" providerId="AD" clId="Web-{60153AD5-258A-03F4-3377-A3143AAECC07}" dt="2023-10-19T14:36:53.236" v="89" actId="20577"/>
        <pc:sldMkLst>
          <pc:docMk/>
          <pc:sldMk cId="3611533344" sldId="398"/>
        </pc:sldMkLst>
        <pc:spChg chg="mod">
          <ac:chgData name="Rich Piazza" userId="S::rpiazza@mitre.org::76aaa1f9-12a1-472e-bae3-fd745eca6365" providerId="AD" clId="Web-{60153AD5-258A-03F4-3377-A3143AAECC07}" dt="2023-10-19T14:36:53.236" v="89" actId="20577"/>
          <ac:spMkLst>
            <pc:docMk/>
            <pc:sldMk cId="3611533344" sldId="398"/>
            <ac:spMk id="3" creationId="{49517EE3-ED14-F6DD-9B65-9133A316812F}"/>
          </ac:spMkLst>
        </pc:spChg>
      </pc:sldChg>
      <pc:sldChg chg="modSp">
        <pc:chgData name="Rich Piazza" userId="S::rpiazza@mitre.org::76aaa1f9-12a1-472e-bae3-fd745eca6365" providerId="AD" clId="Web-{60153AD5-258A-03F4-3377-A3143AAECC07}" dt="2023-10-19T14:49:10.246" v="338" actId="20577"/>
        <pc:sldMkLst>
          <pc:docMk/>
          <pc:sldMk cId="3017064607" sldId="408"/>
        </pc:sldMkLst>
        <pc:spChg chg="mod">
          <ac:chgData name="Rich Piazza" userId="S::rpiazza@mitre.org::76aaa1f9-12a1-472e-bae3-fd745eca6365" providerId="AD" clId="Web-{60153AD5-258A-03F4-3377-A3143AAECC07}" dt="2023-10-19T14:49:10.246" v="338" actId="20577"/>
          <ac:spMkLst>
            <pc:docMk/>
            <pc:sldMk cId="3017064607" sldId="408"/>
            <ac:spMk id="3" creationId="{B60F4166-EC8A-1237-EEDD-6C1A56A2A9CB}"/>
          </ac:spMkLst>
        </pc:spChg>
      </pc:sldChg>
    </pc:docChg>
  </pc:docChgLst>
  <pc:docChgLst>
    <pc:chgData name="Gananand G Kini" userId="7e704cb4-ceca-45b4-9649-11f664136731" providerId="ADAL" clId="{C814E998-632B-B541-9957-4BDAFF2D9A30}"/>
    <pc:docChg chg="undo custSel modSld">
      <pc:chgData name="Gananand G Kini" userId="7e704cb4-ceca-45b4-9649-11f664136731" providerId="ADAL" clId="{C814E998-632B-B541-9957-4BDAFF2D9A30}" dt="2023-07-13T16:51:35.778" v="316" actId="20577"/>
      <pc:docMkLst>
        <pc:docMk/>
      </pc:docMkLst>
      <pc:sldChg chg="modSp mod">
        <pc:chgData name="Gananand G Kini" userId="7e704cb4-ceca-45b4-9649-11f664136731" providerId="ADAL" clId="{C814E998-632B-B541-9957-4BDAFF2D9A30}" dt="2023-07-13T16:51:35.778" v="316" actId="20577"/>
        <pc:sldMkLst>
          <pc:docMk/>
          <pc:sldMk cId="325853549" sldId="382"/>
        </pc:sldMkLst>
        <pc:spChg chg="mod">
          <ac:chgData name="Gananand G Kini" userId="7e704cb4-ceca-45b4-9649-11f664136731" providerId="ADAL" clId="{C814E998-632B-B541-9957-4BDAFF2D9A30}" dt="2023-07-13T16:51:35.778" v="316" actId="20577"/>
          <ac:spMkLst>
            <pc:docMk/>
            <pc:sldMk cId="325853549" sldId="382"/>
            <ac:spMk id="3" creationId="{64DD5B7F-CBFE-F026-F670-04F23E894E96}"/>
          </ac:spMkLst>
        </pc:spChg>
      </pc:sldChg>
    </pc:docChg>
  </pc:docChgLst>
  <pc:docChgLst>
    <pc:chgData name="Rich Piazza" userId="S::rpiazza@mitre.org::76aaa1f9-12a1-472e-bae3-fd745eca6365" providerId="AD" clId="Web-{59ADEE1A-9838-511A-79BA-DD6A11344CE0}"/>
    <pc:docChg chg="modSld">
      <pc:chgData name="Rich Piazza" userId="S::rpiazza@mitre.org::76aaa1f9-12a1-472e-bae3-fd745eca6365" providerId="AD" clId="Web-{59ADEE1A-9838-511A-79BA-DD6A11344CE0}" dt="2024-01-25T15:47:56.789" v="325" actId="20577"/>
      <pc:docMkLst>
        <pc:docMk/>
      </pc:docMkLst>
      <pc:sldChg chg="modSp">
        <pc:chgData name="Rich Piazza" userId="S::rpiazza@mitre.org::76aaa1f9-12a1-472e-bae3-fd745eca6365" providerId="AD" clId="Web-{59ADEE1A-9838-511A-79BA-DD6A11344CE0}" dt="2024-01-25T15:39:27.953" v="6" actId="20577"/>
        <pc:sldMkLst>
          <pc:docMk/>
          <pc:sldMk cId="191651128" sldId="376"/>
        </pc:sldMkLst>
        <pc:spChg chg="mod">
          <ac:chgData name="Rich Piazza" userId="S::rpiazza@mitre.org::76aaa1f9-12a1-472e-bae3-fd745eca6365" providerId="AD" clId="Web-{59ADEE1A-9838-511A-79BA-DD6A11344CE0}" dt="2024-01-25T15:39:27.953" v="6" actId="20577"/>
          <ac:spMkLst>
            <pc:docMk/>
            <pc:sldMk cId="191651128" sldId="376"/>
            <ac:spMk id="3" creationId="{DFEAFFFC-27AB-4C1B-FC4F-9D3E43B0AA09}"/>
          </ac:spMkLst>
        </pc:spChg>
      </pc:sldChg>
      <pc:sldChg chg="modSp">
        <pc:chgData name="Rich Piazza" userId="S::rpiazza@mitre.org::76aaa1f9-12a1-472e-bae3-fd745eca6365" providerId="AD" clId="Web-{59ADEE1A-9838-511A-79BA-DD6A11344CE0}" dt="2024-01-25T15:41:18.486" v="92" actId="20577"/>
        <pc:sldMkLst>
          <pc:docMk/>
          <pc:sldMk cId="1071667615" sldId="384"/>
        </pc:sldMkLst>
        <pc:spChg chg="mod">
          <ac:chgData name="Rich Piazza" userId="S::rpiazza@mitre.org::76aaa1f9-12a1-472e-bae3-fd745eca6365" providerId="AD" clId="Web-{59ADEE1A-9838-511A-79BA-DD6A11344CE0}" dt="2024-01-25T15:41:18.486" v="92" actId="20577"/>
          <ac:spMkLst>
            <pc:docMk/>
            <pc:sldMk cId="1071667615" sldId="384"/>
            <ac:spMk id="3" creationId="{43783C6B-223C-519C-EFC4-8CF168007633}"/>
          </ac:spMkLst>
        </pc:spChg>
      </pc:sldChg>
      <pc:sldChg chg="modSp">
        <pc:chgData name="Rich Piazza" userId="S::rpiazza@mitre.org::76aaa1f9-12a1-472e-bae3-fd745eca6365" providerId="AD" clId="Web-{59ADEE1A-9838-511A-79BA-DD6A11344CE0}" dt="2024-01-25T15:47:56.789" v="325" actId="20577"/>
        <pc:sldMkLst>
          <pc:docMk/>
          <pc:sldMk cId="1635751527" sldId="386"/>
        </pc:sldMkLst>
        <pc:spChg chg="mod">
          <ac:chgData name="Rich Piazza" userId="S::rpiazza@mitre.org::76aaa1f9-12a1-472e-bae3-fd745eca6365" providerId="AD" clId="Web-{59ADEE1A-9838-511A-79BA-DD6A11344CE0}" dt="2024-01-25T15:47:56.789" v="325" actId="20577"/>
          <ac:spMkLst>
            <pc:docMk/>
            <pc:sldMk cId="1635751527" sldId="386"/>
            <ac:spMk id="3" creationId="{E876E4F7-B5E8-F32C-BDFB-5193D6807443}"/>
          </ac:spMkLst>
        </pc:spChg>
      </pc:sldChg>
    </pc:docChg>
  </pc:docChgLst>
  <pc:docChgLst>
    <pc:chgData name="Rich Piazza" userId="S::rpiazza@mitre.org::76aaa1f9-12a1-472e-bae3-fd745eca6365" providerId="AD" clId="Web-{040E1148-5AE0-FE79-376C-2749DDBD7182}"/>
    <pc:docChg chg="modSld">
      <pc:chgData name="Rich Piazza" userId="S::rpiazza@mitre.org::76aaa1f9-12a1-472e-bae3-fd745eca6365" providerId="AD" clId="Web-{040E1148-5AE0-FE79-376C-2749DDBD7182}" dt="2023-12-14T17:41:46.874" v="344" actId="20577"/>
      <pc:docMkLst>
        <pc:docMk/>
      </pc:docMkLst>
      <pc:sldChg chg="modSp">
        <pc:chgData name="Rich Piazza" userId="S::rpiazza@mitre.org::76aaa1f9-12a1-472e-bae3-fd745eca6365" providerId="AD" clId="Web-{040E1148-5AE0-FE79-376C-2749DDBD7182}" dt="2023-12-14T17:35:48.120" v="126" actId="20577"/>
        <pc:sldMkLst>
          <pc:docMk/>
          <pc:sldMk cId="1071667615" sldId="384"/>
        </pc:sldMkLst>
        <pc:spChg chg="mod">
          <ac:chgData name="Rich Piazza" userId="S::rpiazza@mitre.org::76aaa1f9-12a1-472e-bae3-fd745eca6365" providerId="AD" clId="Web-{040E1148-5AE0-FE79-376C-2749DDBD7182}" dt="2023-12-14T17:35:48.120" v="126" actId="20577"/>
          <ac:spMkLst>
            <pc:docMk/>
            <pc:sldMk cId="1071667615" sldId="384"/>
            <ac:spMk id="3" creationId="{43783C6B-223C-519C-EFC4-8CF168007633}"/>
          </ac:spMkLst>
        </pc:spChg>
      </pc:sldChg>
      <pc:sldChg chg="modSp">
        <pc:chgData name="Rich Piazza" userId="S::rpiazza@mitre.org::76aaa1f9-12a1-472e-bae3-fd745eca6365" providerId="AD" clId="Web-{040E1148-5AE0-FE79-376C-2749DDBD7182}" dt="2023-12-14T17:37:36.168" v="170" actId="20577"/>
        <pc:sldMkLst>
          <pc:docMk/>
          <pc:sldMk cId="1635751527" sldId="386"/>
        </pc:sldMkLst>
        <pc:spChg chg="mod">
          <ac:chgData name="Rich Piazza" userId="S::rpiazza@mitre.org::76aaa1f9-12a1-472e-bae3-fd745eca6365" providerId="AD" clId="Web-{040E1148-5AE0-FE79-376C-2749DDBD7182}" dt="2023-12-14T17:37:36.168" v="170" actId="20577"/>
          <ac:spMkLst>
            <pc:docMk/>
            <pc:sldMk cId="1635751527" sldId="386"/>
            <ac:spMk id="3" creationId="{E876E4F7-B5E8-F32C-BDFB-5193D6807443}"/>
          </ac:spMkLst>
        </pc:spChg>
      </pc:sldChg>
      <pc:sldChg chg="modSp">
        <pc:chgData name="Rich Piazza" userId="S::rpiazza@mitre.org::76aaa1f9-12a1-472e-bae3-fd745eca6365" providerId="AD" clId="Web-{040E1148-5AE0-FE79-376C-2749DDBD7182}" dt="2023-12-14T17:41:46.874" v="344" actId="20577"/>
        <pc:sldMkLst>
          <pc:docMk/>
          <pc:sldMk cId="22820857" sldId="431"/>
        </pc:sldMkLst>
        <pc:spChg chg="mod">
          <ac:chgData name="Rich Piazza" userId="S::rpiazza@mitre.org::76aaa1f9-12a1-472e-bae3-fd745eca6365" providerId="AD" clId="Web-{040E1148-5AE0-FE79-376C-2749DDBD7182}" dt="2023-12-14T17:41:46.874" v="344" actId="20577"/>
          <ac:spMkLst>
            <pc:docMk/>
            <pc:sldMk cId="22820857" sldId="431"/>
            <ac:spMk id="3" creationId="{AEC9B7C1-9B7B-656B-20EC-CF419B4EAD01}"/>
          </ac:spMkLst>
        </pc:spChg>
      </pc:sldChg>
    </pc:docChg>
  </pc:docChgLst>
  <pc:docChgLst>
    <pc:chgData name="Rich Piazza" userId="S::rpiazza@mitre.org::76aaa1f9-12a1-472e-bae3-fd745eca6365" providerId="AD" clId="Web-{D9A1C831-413E-A5C2-213F-5D6D1D5EEF61}"/>
    <pc:docChg chg="modSld">
      <pc:chgData name="Rich Piazza" userId="S::rpiazza@mitre.org::76aaa1f9-12a1-472e-bae3-fd745eca6365" providerId="AD" clId="Web-{D9A1C831-413E-A5C2-213F-5D6D1D5EEF61}" dt="2023-10-05T16:08:51.209" v="59" actId="20577"/>
      <pc:docMkLst>
        <pc:docMk/>
      </pc:docMkLst>
      <pc:sldChg chg="modSp">
        <pc:chgData name="Rich Piazza" userId="S::rpiazza@mitre.org::76aaa1f9-12a1-472e-bae3-fd745eca6365" providerId="AD" clId="Web-{D9A1C831-413E-A5C2-213F-5D6D1D5EEF61}" dt="2023-10-05T16:08:51.209" v="59" actId="20577"/>
        <pc:sldMkLst>
          <pc:docMk/>
          <pc:sldMk cId="1071667615" sldId="384"/>
        </pc:sldMkLst>
        <pc:spChg chg="mod">
          <ac:chgData name="Rich Piazza" userId="S::rpiazza@mitre.org::76aaa1f9-12a1-472e-bae3-fd745eca6365" providerId="AD" clId="Web-{D9A1C831-413E-A5C2-213F-5D6D1D5EEF61}" dt="2023-10-05T16:08:51.209" v="59" actId="20577"/>
          <ac:spMkLst>
            <pc:docMk/>
            <pc:sldMk cId="1071667615" sldId="384"/>
            <ac:spMk id="3" creationId="{43783C6B-223C-519C-EFC4-8CF168007633}"/>
          </ac:spMkLst>
        </pc:spChg>
      </pc:sldChg>
    </pc:docChg>
  </pc:docChgLst>
  <pc:docChgLst>
    <pc:chgData name="Connor Mullaly" userId="S::cmullaly@mitre.org::731a1e22-c293-4cbb-8aca-216affcf4059" providerId="AD" clId="Web-{EE4AD9C7-4A10-0B16-4CD9-7C5386A32CBF}"/>
    <pc:docChg chg="modSld">
      <pc:chgData name="Connor Mullaly" userId="S::cmullaly@mitre.org::731a1e22-c293-4cbb-8aca-216affcf4059" providerId="AD" clId="Web-{EE4AD9C7-4A10-0B16-4CD9-7C5386A32CBF}" dt="2024-01-11T17:08:57.951" v="135" actId="20577"/>
      <pc:docMkLst>
        <pc:docMk/>
      </pc:docMkLst>
      <pc:sldChg chg="modSp">
        <pc:chgData name="Connor Mullaly" userId="S::cmullaly@mitre.org::731a1e22-c293-4cbb-8aca-216affcf4059" providerId="AD" clId="Web-{EE4AD9C7-4A10-0B16-4CD9-7C5386A32CBF}" dt="2024-01-11T17:08:57.951" v="135" actId="20577"/>
        <pc:sldMkLst>
          <pc:docMk/>
          <pc:sldMk cId="1648112567" sldId="387"/>
        </pc:sldMkLst>
        <pc:spChg chg="mod">
          <ac:chgData name="Connor Mullaly" userId="S::cmullaly@mitre.org::731a1e22-c293-4cbb-8aca-216affcf4059" providerId="AD" clId="Web-{EE4AD9C7-4A10-0B16-4CD9-7C5386A32CBF}" dt="2024-01-11T17:08:57.951" v="135" actId="20577"/>
          <ac:spMkLst>
            <pc:docMk/>
            <pc:sldMk cId="1648112567" sldId="387"/>
            <ac:spMk id="3" creationId="{24448E6C-DFFA-E398-A5BC-1143F080A824}"/>
          </ac:spMkLst>
        </pc:spChg>
      </pc:sldChg>
    </pc:docChg>
  </pc:docChgLst>
  <pc:docChgLst>
    <pc:chgData name="Rich Piazza" userId="S::rpiazza@mitre.org::76aaa1f9-12a1-472e-bae3-fd745eca6365" providerId="AD" clId="Web-{B933DED5-59E0-EF67-7099-5372C0869739}"/>
    <pc:docChg chg="modSld">
      <pc:chgData name="Rich Piazza" userId="S::rpiazza@mitre.org::76aaa1f9-12a1-472e-bae3-fd745eca6365" providerId="AD" clId="Web-{B933DED5-59E0-EF67-7099-5372C0869739}" dt="2024-01-11T15:12:03.511" v="409" actId="20577"/>
      <pc:docMkLst>
        <pc:docMk/>
      </pc:docMkLst>
      <pc:sldChg chg="modSp">
        <pc:chgData name="Rich Piazza" userId="S::rpiazza@mitre.org::76aaa1f9-12a1-472e-bae3-fd745eca6365" providerId="AD" clId="Web-{B933DED5-59E0-EF67-7099-5372C0869739}" dt="2024-01-11T15:03:51.098" v="30" actId="20577"/>
        <pc:sldMkLst>
          <pc:docMk/>
          <pc:sldMk cId="3162134609" sldId="383"/>
        </pc:sldMkLst>
        <pc:spChg chg="mod">
          <ac:chgData name="Rich Piazza" userId="S::rpiazza@mitre.org::76aaa1f9-12a1-472e-bae3-fd745eca6365" providerId="AD" clId="Web-{B933DED5-59E0-EF67-7099-5372C0869739}" dt="2024-01-11T15:03:51.098" v="30" actId="20577"/>
          <ac:spMkLst>
            <pc:docMk/>
            <pc:sldMk cId="3162134609" sldId="383"/>
            <ac:spMk id="3" creationId="{EC09B46B-A9DD-131E-759E-02638E5A643C}"/>
          </ac:spMkLst>
        </pc:spChg>
      </pc:sldChg>
      <pc:sldChg chg="modSp">
        <pc:chgData name="Rich Piazza" userId="S::rpiazza@mitre.org::76aaa1f9-12a1-472e-bae3-fd745eca6365" providerId="AD" clId="Web-{B933DED5-59E0-EF67-7099-5372C0869739}" dt="2024-01-11T15:07:07.382" v="98" actId="20577"/>
        <pc:sldMkLst>
          <pc:docMk/>
          <pc:sldMk cId="1071667615" sldId="384"/>
        </pc:sldMkLst>
        <pc:spChg chg="mod">
          <ac:chgData name="Rich Piazza" userId="S::rpiazza@mitre.org::76aaa1f9-12a1-472e-bae3-fd745eca6365" providerId="AD" clId="Web-{B933DED5-59E0-EF67-7099-5372C0869739}" dt="2024-01-11T15:07:07.382" v="98" actId="20577"/>
          <ac:spMkLst>
            <pc:docMk/>
            <pc:sldMk cId="1071667615" sldId="384"/>
            <ac:spMk id="3" creationId="{43783C6B-223C-519C-EFC4-8CF168007633}"/>
          </ac:spMkLst>
        </pc:spChg>
      </pc:sldChg>
      <pc:sldChg chg="modSp">
        <pc:chgData name="Rich Piazza" userId="S::rpiazza@mitre.org::76aaa1f9-12a1-472e-bae3-fd745eca6365" providerId="AD" clId="Web-{B933DED5-59E0-EF67-7099-5372C0869739}" dt="2024-01-11T15:12:03.511" v="409" actId="20577"/>
        <pc:sldMkLst>
          <pc:docMk/>
          <pc:sldMk cId="1635751527" sldId="386"/>
        </pc:sldMkLst>
        <pc:spChg chg="mod">
          <ac:chgData name="Rich Piazza" userId="S::rpiazza@mitre.org::76aaa1f9-12a1-472e-bae3-fd745eca6365" providerId="AD" clId="Web-{B933DED5-59E0-EF67-7099-5372C0869739}" dt="2024-01-11T15:12:03.511" v="409" actId="20577"/>
          <ac:spMkLst>
            <pc:docMk/>
            <pc:sldMk cId="1635751527" sldId="386"/>
            <ac:spMk id="3" creationId="{E876E4F7-B5E8-F32C-BDFB-5193D6807443}"/>
          </ac:spMkLst>
        </pc:spChg>
      </pc:sldChg>
    </pc:docChg>
  </pc:docChgLst>
  <pc:docChgLst>
    <pc:chgData name="Connor Mullaly" userId="S::cmullaly@mitre.org::731a1e22-c293-4cbb-8aca-216affcf4059" providerId="AD" clId="Web-{70BD691A-E3A9-EEB3-15D4-B6F2ED01944A}"/>
    <pc:docChg chg="delSld modSld">
      <pc:chgData name="Connor Mullaly" userId="S::cmullaly@mitre.org::731a1e22-c293-4cbb-8aca-216affcf4059" providerId="AD" clId="Web-{70BD691A-E3A9-EEB3-15D4-B6F2ED01944A}" dt="2023-11-02T16:21:28.121" v="188" actId="20577"/>
      <pc:docMkLst>
        <pc:docMk/>
      </pc:docMkLst>
      <pc:sldChg chg="modSp">
        <pc:chgData name="Connor Mullaly" userId="S::cmullaly@mitre.org::731a1e22-c293-4cbb-8aca-216affcf4059" providerId="AD" clId="Web-{70BD691A-E3A9-EEB3-15D4-B6F2ED01944A}" dt="2023-11-02T16:15:50.491" v="118" actId="20577"/>
        <pc:sldMkLst>
          <pc:docMk/>
          <pc:sldMk cId="1648112567" sldId="387"/>
        </pc:sldMkLst>
        <pc:spChg chg="mod">
          <ac:chgData name="Connor Mullaly" userId="S::cmullaly@mitre.org::731a1e22-c293-4cbb-8aca-216affcf4059" providerId="AD" clId="Web-{70BD691A-E3A9-EEB3-15D4-B6F2ED01944A}" dt="2023-11-02T16:15:50.491" v="118" actId="20577"/>
          <ac:spMkLst>
            <pc:docMk/>
            <pc:sldMk cId="1648112567" sldId="387"/>
            <ac:spMk id="3" creationId="{24448E6C-DFFA-E398-A5BC-1143F080A824}"/>
          </ac:spMkLst>
        </pc:spChg>
      </pc:sldChg>
      <pc:sldChg chg="modSp">
        <pc:chgData name="Connor Mullaly" userId="S::cmullaly@mitre.org::731a1e22-c293-4cbb-8aca-216affcf4059" providerId="AD" clId="Web-{70BD691A-E3A9-EEB3-15D4-B6F2ED01944A}" dt="2023-11-02T16:21:28.121" v="188" actId="20577"/>
        <pc:sldMkLst>
          <pc:docMk/>
          <pc:sldMk cId="3611533344" sldId="398"/>
        </pc:sldMkLst>
        <pc:spChg chg="mod">
          <ac:chgData name="Connor Mullaly" userId="S::cmullaly@mitre.org::731a1e22-c293-4cbb-8aca-216affcf4059" providerId="AD" clId="Web-{70BD691A-E3A9-EEB3-15D4-B6F2ED01944A}" dt="2023-11-02T16:21:28.121" v="188" actId="20577"/>
          <ac:spMkLst>
            <pc:docMk/>
            <pc:sldMk cId="3611533344" sldId="398"/>
            <ac:spMk id="3" creationId="{49517EE3-ED14-F6DD-9B65-9133A316812F}"/>
          </ac:spMkLst>
        </pc:spChg>
      </pc:sldChg>
      <pc:sldChg chg="del">
        <pc:chgData name="Connor Mullaly" userId="S::cmullaly@mitre.org::731a1e22-c293-4cbb-8aca-216affcf4059" providerId="AD" clId="Web-{70BD691A-E3A9-EEB3-15D4-B6F2ED01944A}" dt="2023-11-02T16:01:45.636" v="2"/>
        <pc:sldMkLst>
          <pc:docMk/>
          <pc:sldMk cId="1066980964" sldId="434"/>
        </pc:sldMkLst>
      </pc:sldChg>
    </pc:docChg>
  </pc:docChgLst>
  <pc:docChgLst>
    <pc:chgData name="Gananand G Kini" userId="7e704cb4-ceca-45b4-9649-11f664136731" providerId="ADAL" clId="{80B3826D-6376-084D-82F8-A7DBC82A749A}"/>
    <pc:docChg chg="modSld">
      <pc:chgData name="Gananand G Kini" userId="7e704cb4-ceca-45b4-9649-11f664136731" providerId="ADAL" clId="{80B3826D-6376-084D-82F8-A7DBC82A749A}" dt="2023-04-20T12:01:18.559" v="84" actId="20577"/>
      <pc:docMkLst>
        <pc:docMk/>
      </pc:docMkLst>
      <pc:sldChg chg="modSp mod">
        <pc:chgData name="Gananand G Kini" userId="7e704cb4-ceca-45b4-9649-11f664136731" providerId="ADAL" clId="{80B3826D-6376-084D-82F8-A7DBC82A749A}" dt="2023-04-20T12:01:18.559" v="84" actId="20577"/>
        <pc:sldMkLst>
          <pc:docMk/>
          <pc:sldMk cId="325853549" sldId="382"/>
        </pc:sldMkLst>
        <pc:spChg chg="mod">
          <ac:chgData name="Gananand G Kini" userId="7e704cb4-ceca-45b4-9649-11f664136731" providerId="ADAL" clId="{80B3826D-6376-084D-82F8-A7DBC82A749A}" dt="2023-04-20T12:01:18.559" v="84" actId="20577"/>
          <ac:spMkLst>
            <pc:docMk/>
            <pc:sldMk cId="325853549" sldId="382"/>
            <ac:spMk id="3" creationId="{64DD5B7F-CBFE-F026-F670-04F23E894E96}"/>
          </ac:spMkLst>
        </pc:spChg>
      </pc:sldChg>
    </pc:docChg>
  </pc:docChgLst>
  <pc:docChgLst>
    <pc:chgData name="Chris Coffin" userId="S::ccoffin@mitre.org::d7ceed13-cc7e-4e76-a9cc-15d09b8e0391" providerId="AD" clId="Web-{4D36587E-8BDA-4D93-BA69-CAF2567A1AC0}"/>
    <pc:docChg chg="modSld">
      <pc:chgData name="Chris Coffin" userId="S::ccoffin@mitre.org::d7ceed13-cc7e-4e76-a9cc-15d09b8e0391" providerId="AD" clId="Web-{4D36587E-8BDA-4D93-BA69-CAF2567A1AC0}" dt="2023-08-10T16:12:52.409" v="27" actId="20577"/>
      <pc:docMkLst>
        <pc:docMk/>
      </pc:docMkLst>
      <pc:sldChg chg="modSp">
        <pc:chgData name="Chris Coffin" userId="S::ccoffin@mitre.org::d7ceed13-cc7e-4e76-a9cc-15d09b8e0391" providerId="AD" clId="Web-{4D36587E-8BDA-4D93-BA69-CAF2567A1AC0}" dt="2023-08-10T16:12:52.409" v="27" actId="20577"/>
        <pc:sldMkLst>
          <pc:docMk/>
          <pc:sldMk cId="3142654909" sldId="391"/>
        </pc:sldMkLst>
        <pc:spChg chg="mod">
          <ac:chgData name="Chris Coffin" userId="S::ccoffin@mitre.org::d7ceed13-cc7e-4e76-a9cc-15d09b8e0391" providerId="AD" clId="Web-{4D36587E-8BDA-4D93-BA69-CAF2567A1AC0}" dt="2023-08-10T16:12:52.409" v="27" actId="20577"/>
          <ac:spMkLst>
            <pc:docMk/>
            <pc:sldMk cId="3142654909" sldId="391"/>
            <ac:spMk id="3" creationId="{85032E56-369D-C984-EBC3-0D8E7B214AFE}"/>
          </ac:spMkLst>
        </pc:spChg>
      </pc:sldChg>
    </pc:docChg>
  </pc:docChgLst>
  <pc:docChgLst>
    <pc:chgData name="Chris Coffin" userId="S::ccoffin@mitre.org::d7ceed13-cc7e-4e76-a9cc-15d09b8e0391" providerId="AD" clId="Web-{19547984-93E7-7045-A655-46AB1C622F38}"/>
    <pc:docChg chg="modSld">
      <pc:chgData name="Chris Coffin" userId="S::ccoffin@mitre.org::d7ceed13-cc7e-4e76-a9cc-15d09b8e0391" providerId="AD" clId="Web-{19547984-93E7-7045-A655-46AB1C622F38}" dt="2023-04-19T13:46:19.362" v="167" actId="20577"/>
      <pc:docMkLst>
        <pc:docMk/>
      </pc:docMkLst>
      <pc:sldChg chg="modSp">
        <pc:chgData name="Chris Coffin" userId="S::ccoffin@mitre.org::d7ceed13-cc7e-4e76-a9cc-15d09b8e0391" providerId="AD" clId="Web-{19547984-93E7-7045-A655-46AB1C622F38}" dt="2023-04-19T13:46:19.362" v="167" actId="20577"/>
        <pc:sldMkLst>
          <pc:docMk/>
          <pc:sldMk cId="3142654909" sldId="391"/>
        </pc:sldMkLst>
        <pc:spChg chg="mod">
          <ac:chgData name="Chris Coffin" userId="S::ccoffin@mitre.org::d7ceed13-cc7e-4e76-a9cc-15d09b8e0391" providerId="AD" clId="Web-{19547984-93E7-7045-A655-46AB1C622F38}" dt="2023-04-19T13:46:19.362" v="167" actId="20577"/>
          <ac:spMkLst>
            <pc:docMk/>
            <pc:sldMk cId="3142654909" sldId="391"/>
            <ac:spMk id="3" creationId="{85032E56-369D-C984-EBC3-0D8E7B214AFE}"/>
          </ac:spMkLst>
        </pc:spChg>
      </pc:sldChg>
    </pc:docChg>
  </pc:docChgLst>
  <pc:docChgLst>
    <pc:chgData name="Rich Piazza" userId="S::rpiazza@mitre.org::76aaa1f9-12a1-472e-bae3-fd745eca6365" providerId="AD" clId="Web-{5896D5F9-3CAF-AC05-9249-EF6E284EA6DC}"/>
    <pc:docChg chg="modSld">
      <pc:chgData name="Rich Piazza" userId="S::rpiazza@mitre.org::76aaa1f9-12a1-472e-bae3-fd745eca6365" providerId="AD" clId="Web-{5896D5F9-3CAF-AC05-9249-EF6E284EA6DC}" dt="2024-02-08T15:49:13.328" v="128" actId="20577"/>
      <pc:docMkLst>
        <pc:docMk/>
      </pc:docMkLst>
      <pc:sldChg chg="modSp">
        <pc:chgData name="Rich Piazza" userId="S::rpiazza@mitre.org::76aaa1f9-12a1-472e-bae3-fd745eca6365" providerId="AD" clId="Web-{5896D5F9-3CAF-AC05-9249-EF6E284EA6DC}" dt="2024-02-08T15:46:56.796" v="10" actId="20577"/>
        <pc:sldMkLst>
          <pc:docMk/>
          <pc:sldMk cId="1071667615" sldId="384"/>
        </pc:sldMkLst>
        <pc:spChg chg="mod">
          <ac:chgData name="Rich Piazza" userId="S::rpiazza@mitre.org::76aaa1f9-12a1-472e-bae3-fd745eca6365" providerId="AD" clId="Web-{5896D5F9-3CAF-AC05-9249-EF6E284EA6DC}" dt="2024-02-08T15:46:56.796" v="10" actId="20577"/>
          <ac:spMkLst>
            <pc:docMk/>
            <pc:sldMk cId="1071667615" sldId="384"/>
            <ac:spMk id="3" creationId="{43783C6B-223C-519C-EFC4-8CF168007633}"/>
          </ac:spMkLst>
        </pc:spChg>
      </pc:sldChg>
      <pc:sldChg chg="modSp">
        <pc:chgData name="Rich Piazza" userId="S::rpiazza@mitre.org::76aaa1f9-12a1-472e-bae3-fd745eca6365" providerId="AD" clId="Web-{5896D5F9-3CAF-AC05-9249-EF6E284EA6DC}" dt="2024-02-08T15:49:13.328" v="128" actId="20577"/>
        <pc:sldMkLst>
          <pc:docMk/>
          <pc:sldMk cId="1635751527" sldId="386"/>
        </pc:sldMkLst>
        <pc:spChg chg="mod">
          <ac:chgData name="Rich Piazza" userId="S::rpiazza@mitre.org::76aaa1f9-12a1-472e-bae3-fd745eca6365" providerId="AD" clId="Web-{5896D5F9-3CAF-AC05-9249-EF6E284EA6DC}" dt="2024-02-08T15:49:13.328" v="128" actId="20577"/>
          <ac:spMkLst>
            <pc:docMk/>
            <pc:sldMk cId="1635751527" sldId="386"/>
            <ac:spMk id="3" creationId="{E876E4F7-B5E8-F32C-BDFB-5193D6807443}"/>
          </ac:spMkLst>
        </pc:spChg>
      </pc:sldChg>
    </pc:docChg>
  </pc:docChgLst>
  <pc:docChgLst>
    <pc:chgData name="Alec J Summers" userId="S::asummers@mitre.org::d9c4246f-ffa8-4c52-a253-9dc5efe19efc" providerId="AD" clId="Web-{0C9F7471-579D-572A-17BC-62FC48EEE5EA}"/>
    <pc:docChg chg="delSld modSld">
      <pc:chgData name="Alec J Summers" userId="S::asummers@mitre.org::d9c4246f-ffa8-4c52-a253-9dc5efe19efc" providerId="AD" clId="Web-{0C9F7471-579D-572A-17BC-62FC48EEE5EA}" dt="2023-07-27T15:46:26.264" v="510" actId="20577"/>
      <pc:docMkLst>
        <pc:docMk/>
      </pc:docMkLst>
      <pc:sldChg chg="modSp">
        <pc:chgData name="Alec J Summers" userId="S::asummers@mitre.org::d9c4246f-ffa8-4c52-a253-9dc5efe19efc" providerId="AD" clId="Web-{0C9F7471-579D-572A-17BC-62FC48EEE5EA}" dt="2023-07-27T15:44:02.184" v="373" actId="20577"/>
        <pc:sldMkLst>
          <pc:docMk/>
          <pc:sldMk cId="947197061" sldId="380"/>
        </pc:sldMkLst>
        <pc:spChg chg="mod">
          <ac:chgData name="Alec J Summers" userId="S::asummers@mitre.org::d9c4246f-ffa8-4c52-a253-9dc5efe19efc" providerId="AD" clId="Web-{0C9F7471-579D-572A-17BC-62FC48EEE5EA}" dt="2023-07-27T15:44:02.184" v="373" actId="20577"/>
          <ac:spMkLst>
            <pc:docMk/>
            <pc:sldMk cId="947197061" sldId="380"/>
            <ac:spMk id="3" creationId="{E876E4F7-B5E8-F32C-BDFB-5193D6807443}"/>
          </ac:spMkLst>
        </pc:spChg>
      </pc:sldChg>
      <pc:sldChg chg="modSp">
        <pc:chgData name="Alec J Summers" userId="S::asummers@mitre.org::d9c4246f-ffa8-4c52-a253-9dc5efe19efc" providerId="AD" clId="Web-{0C9F7471-579D-572A-17BC-62FC48EEE5EA}" dt="2023-07-27T15:28:00.905" v="164" actId="20577"/>
        <pc:sldMkLst>
          <pc:docMk/>
          <pc:sldMk cId="3712223861" sldId="392"/>
        </pc:sldMkLst>
        <pc:spChg chg="mod">
          <ac:chgData name="Alec J Summers" userId="S::asummers@mitre.org::d9c4246f-ffa8-4c52-a253-9dc5efe19efc" providerId="AD" clId="Web-{0C9F7471-579D-572A-17BC-62FC48EEE5EA}" dt="2023-07-27T15:28:00.905" v="164" actId="20577"/>
          <ac:spMkLst>
            <pc:docMk/>
            <pc:sldMk cId="3712223861" sldId="392"/>
            <ac:spMk id="3" creationId="{BA90776B-99A1-8DE8-2F97-B86457428AEB}"/>
          </ac:spMkLst>
        </pc:spChg>
      </pc:sldChg>
      <pc:sldChg chg="modSp">
        <pc:chgData name="Alec J Summers" userId="S::asummers@mitre.org::d9c4246f-ffa8-4c52-a253-9dc5efe19efc" providerId="AD" clId="Web-{0C9F7471-579D-572A-17BC-62FC48EEE5EA}" dt="2023-07-27T15:43:39.309" v="355" actId="20577"/>
        <pc:sldMkLst>
          <pc:docMk/>
          <pc:sldMk cId="3785470018" sldId="393"/>
        </pc:sldMkLst>
        <pc:spChg chg="mod">
          <ac:chgData name="Alec J Summers" userId="S::asummers@mitre.org::d9c4246f-ffa8-4c52-a253-9dc5efe19efc" providerId="AD" clId="Web-{0C9F7471-579D-572A-17BC-62FC48EEE5EA}" dt="2023-07-27T15:43:39.309" v="355" actId="20577"/>
          <ac:spMkLst>
            <pc:docMk/>
            <pc:sldMk cId="3785470018" sldId="393"/>
            <ac:spMk id="3" creationId="{85032E56-369D-C984-EBC3-0D8E7B214AFE}"/>
          </ac:spMkLst>
        </pc:spChg>
      </pc:sldChg>
      <pc:sldChg chg="modSp">
        <pc:chgData name="Alec J Summers" userId="S::asummers@mitre.org::d9c4246f-ffa8-4c52-a253-9dc5efe19efc" providerId="AD" clId="Web-{0C9F7471-579D-572A-17BC-62FC48EEE5EA}" dt="2023-07-27T15:30:49.845" v="272" actId="20577"/>
        <pc:sldMkLst>
          <pc:docMk/>
          <pc:sldMk cId="3611533344" sldId="398"/>
        </pc:sldMkLst>
        <pc:spChg chg="mod">
          <ac:chgData name="Alec J Summers" userId="S::asummers@mitre.org::d9c4246f-ffa8-4c52-a253-9dc5efe19efc" providerId="AD" clId="Web-{0C9F7471-579D-572A-17BC-62FC48EEE5EA}" dt="2023-07-27T15:30:49.845" v="272" actId="20577"/>
          <ac:spMkLst>
            <pc:docMk/>
            <pc:sldMk cId="3611533344" sldId="398"/>
            <ac:spMk id="3" creationId="{49517EE3-ED14-F6DD-9B65-9133A316812F}"/>
          </ac:spMkLst>
        </pc:spChg>
      </pc:sldChg>
      <pc:sldChg chg="modSp">
        <pc:chgData name="Alec J Summers" userId="S::asummers@mitre.org::d9c4246f-ffa8-4c52-a253-9dc5efe19efc" providerId="AD" clId="Web-{0C9F7471-579D-572A-17BC-62FC48EEE5EA}" dt="2023-07-27T15:46:26.264" v="510" actId="20577"/>
        <pc:sldMkLst>
          <pc:docMk/>
          <pc:sldMk cId="22820857" sldId="431"/>
        </pc:sldMkLst>
        <pc:spChg chg="mod">
          <ac:chgData name="Alec J Summers" userId="S::asummers@mitre.org::d9c4246f-ffa8-4c52-a253-9dc5efe19efc" providerId="AD" clId="Web-{0C9F7471-579D-572A-17BC-62FC48EEE5EA}" dt="2023-07-27T15:46:26.264" v="510" actId="20577"/>
          <ac:spMkLst>
            <pc:docMk/>
            <pc:sldMk cId="22820857" sldId="431"/>
            <ac:spMk id="3" creationId="{AEC9B7C1-9B7B-656B-20EC-CF419B4EAD01}"/>
          </ac:spMkLst>
        </pc:spChg>
      </pc:sldChg>
      <pc:sldChg chg="del">
        <pc:chgData name="Alec J Summers" userId="S::asummers@mitre.org::d9c4246f-ffa8-4c52-a253-9dc5efe19efc" providerId="AD" clId="Web-{0C9F7471-579D-572A-17BC-62FC48EEE5EA}" dt="2023-07-27T15:30:58.876" v="273"/>
        <pc:sldMkLst>
          <pc:docMk/>
          <pc:sldMk cId="2378937889" sldId="435"/>
        </pc:sldMkLst>
      </pc:sldChg>
    </pc:docChg>
  </pc:docChgLst>
  <pc:docChgLst>
    <pc:chgData name="Rich Piazza" userId="S::rpiazza@mitre.org::76aaa1f9-12a1-472e-bae3-fd745eca6365" providerId="AD" clId="Web-{3A7899C6-D18C-45AA-BA97-7CF98B50C515}"/>
    <pc:docChg chg="modSld">
      <pc:chgData name="Rich Piazza" userId="S::rpiazza@mitre.org::76aaa1f9-12a1-472e-bae3-fd745eca6365" providerId="AD" clId="Web-{3A7899C6-D18C-45AA-BA97-7CF98B50C515}" dt="2023-03-23T14:32:01.543" v="49" actId="20577"/>
      <pc:docMkLst>
        <pc:docMk/>
      </pc:docMkLst>
      <pc:sldChg chg="modSp">
        <pc:chgData name="Rich Piazza" userId="S::rpiazza@mitre.org::76aaa1f9-12a1-472e-bae3-fd745eca6365" providerId="AD" clId="Web-{3A7899C6-D18C-45AA-BA97-7CF98B50C515}" dt="2023-03-23T14:32:01.543" v="49" actId="20577"/>
        <pc:sldMkLst>
          <pc:docMk/>
          <pc:sldMk cId="947197061" sldId="380"/>
        </pc:sldMkLst>
        <pc:spChg chg="mod">
          <ac:chgData name="Rich Piazza" userId="S::rpiazza@mitre.org::76aaa1f9-12a1-472e-bae3-fd745eca6365" providerId="AD" clId="Web-{3A7899C6-D18C-45AA-BA97-7CF98B50C515}" dt="2023-03-23T14:32:01.543" v="49" actId="20577"/>
          <ac:spMkLst>
            <pc:docMk/>
            <pc:sldMk cId="947197061" sldId="380"/>
            <ac:spMk id="3" creationId="{E876E4F7-B5E8-F32C-BDFB-5193D6807443}"/>
          </ac:spMkLst>
        </pc:spChg>
      </pc:sldChg>
    </pc:docChg>
  </pc:docChgLst>
  <pc:docChgLst>
    <pc:chgData name="Alec J Summers" userId="S::asummers@mitre.org::d9c4246f-ffa8-4c52-a253-9dc5efe19efc" providerId="AD" clId="Web-{08273EDC-02CE-6EF9-4B56-E4BE11493475}"/>
    <pc:docChg chg="addSld delSld modSld">
      <pc:chgData name="Alec J Summers" userId="S::asummers@mitre.org::d9c4246f-ffa8-4c52-a253-9dc5efe19efc" providerId="AD" clId="Web-{08273EDC-02CE-6EF9-4B56-E4BE11493475}" dt="2024-01-25T18:39:36.906" v="486" actId="1076"/>
      <pc:docMkLst>
        <pc:docMk/>
      </pc:docMkLst>
      <pc:sldChg chg="modSp">
        <pc:chgData name="Alec J Summers" userId="S::asummers@mitre.org::d9c4246f-ffa8-4c52-a253-9dc5efe19efc" providerId="AD" clId="Web-{08273EDC-02CE-6EF9-4B56-E4BE11493475}" dt="2024-01-25T17:33:01.627" v="102" actId="20577"/>
        <pc:sldMkLst>
          <pc:docMk/>
          <pc:sldMk cId="191651128" sldId="376"/>
        </pc:sldMkLst>
        <pc:spChg chg="mod">
          <ac:chgData name="Alec J Summers" userId="S::asummers@mitre.org::d9c4246f-ffa8-4c52-a253-9dc5efe19efc" providerId="AD" clId="Web-{08273EDC-02CE-6EF9-4B56-E4BE11493475}" dt="2024-01-25T17:33:01.627" v="102" actId="20577"/>
          <ac:spMkLst>
            <pc:docMk/>
            <pc:sldMk cId="191651128" sldId="376"/>
            <ac:spMk id="3" creationId="{DFEAFFFC-27AB-4C1B-FC4F-9D3E43B0AA09}"/>
          </ac:spMkLst>
        </pc:spChg>
      </pc:sldChg>
      <pc:sldChg chg="modSp">
        <pc:chgData name="Alec J Summers" userId="S::asummers@mitre.org::d9c4246f-ffa8-4c52-a253-9dc5efe19efc" providerId="AD" clId="Web-{08273EDC-02CE-6EF9-4B56-E4BE11493475}" dt="2024-01-25T18:39:36.906" v="486" actId="1076"/>
        <pc:sldMkLst>
          <pc:docMk/>
          <pc:sldMk cId="325853549" sldId="382"/>
        </pc:sldMkLst>
        <pc:spChg chg="mod">
          <ac:chgData name="Alec J Summers" userId="S::asummers@mitre.org::d9c4246f-ffa8-4c52-a253-9dc5efe19efc" providerId="AD" clId="Web-{08273EDC-02CE-6EF9-4B56-E4BE11493475}" dt="2024-01-25T18:39:36.906" v="486" actId="1076"/>
          <ac:spMkLst>
            <pc:docMk/>
            <pc:sldMk cId="325853549" sldId="382"/>
            <ac:spMk id="3" creationId="{64DD5B7F-CBFE-F026-F670-04F23E894E96}"/>
          </ac:spMkLst>
        </pc:spChg>
      </pc:sldChg>
      <pc:sldChg chg="modSp">
        <pc:chgData name="Alec J Summers" userId="S::asummers@mitre.org::d9c4246f-ffa8-4c52-a253-9dc5efe19efc" providerId="AD" clId="Web-{08273EDC-02CE-6EF9-4B56-E4BE11493475}" dt="2024-01-25T17:39:05.289" v="364" actId="20577"/>
        <pc:sldMkLst>
          <pc:docMk/>
          <pc:sldMk cId="3162134609" sldId="383"/>
        </pc:sldMkLst>
        <pc:spChg chg="mod">
          <ac:chgData name="Alec J Summers" userId="S::asummers@mitre.org::d9c4246f-ffa8-4c52-a253-9dc5efe19efc" providerId="AD" clId="Web-{08273EDC-02CE-6EF9-4B56-E4BE11493475}" dt="2024-01-25T17:39:05.289" v="364" actId="20577"/>
          <ac:spMkLst>
            <pc:docMk/>
            <pc:sldMk cId="3162134609" sldId="383"/>
            <ac:spMk id="3" creationId="{EC09B46B-A9DD-131E-759E-02638E5A643C}"/>
          </ac:spMkLst>
        </pc:spChg>
      </pc:sldChg>
      <pc:sldChg chg="modSp">
        <pc:chgData name="Alec J Summers" userId="S::asummers@mitre.org::d9c4246f-ffa8-4c52-a253-9dc5efe19efc" providerId="AD" clId="Web-{08273EDC-02CE-6EF9-4B56-E4BE11493475}" dt="2024-01-25T17:56:56.946" v="483" actId="20577"/>
        <pc:sldMkLst>
          <pc:docMk/>
          <pc:sldMk cId="18268121" sldId="389"/>
        </pc:sldMkLst>
        <pc:spChg chg="mod">
          <ac:chgData name="Alec J Summers" userId="S::asummers@mitre.org::d9c4246f-ffa8-4c52-a253-9dc5efe19efc" providerId="AD" clId="Web-{08273EDC-02CE-6EF9-4B56-E4BE11493475}" dt="2024-01-25T17:56:56.946" v="483" actId="20577"/>
          <ac:spMkLst>
            <pc:docMk/>
            <pc:sldMk cId="18268121" sldId="389"/>
            <ac:spMk id="3" creationId="{49517EE3-ED14-F6DD-9B65-9133A316812F}"/>
          </ac:spMkLst>
        </pc:spChg>
      </pc:sldChg>
      <pc:sldChg chg="modSp">
        <pc:chgData name="Alec J Summers" userId="S::asummers@mitre.org::d9c4246f-ffa8-4c52-a253-9dc5efe19efc" providerId="AD" clId="Web-{08273EDC-02CE-6EF9-4B56-E4BE11493475}" dt="2024-01-25T17:34:13.644" v="109" actId="20577"/>
        <pc:sldMkLst>
          <pc:docMk/>
          <pc:sldMk cId="3611533344" sldId="398"/>
        </pc:sldMkLst>
        <pc:spChg chg="mod">
          <ac:chgData name="Alec J Summers" userId="S::asummers@mitre.org::d9c4246f-ffa8-4c52-a253-9dc5efe19efc" providerId="AD" clId="Web-{08273EDC-02CE-6EF9-4B56-E4BE11493475}" dt="2024-01-25T17:34:13.644" v="109" actId="20577"/>
          <ac:spMkLst>
            <pc:docMk/>
            <pc:sldMk cId="3611533344" sldId="398"/>
            <ac:spMk id="3" creationId="{49517EE3-ED14-F6DD-9B65-9133A316812F}"/>
          </ac:spMkLst>
        </pc:spChg>
      </pc:sldChg>
      <pc:sldChg chg="modSp add del">
        <pc:chgData name="Alec J Summers" userId="S::asummers@mitre.org::d9c4246f-ffa8-4c52-a253-9dc5efe19efc" providerId="AD" clId="Web-{08273EDC-02CE-6EF9-4B56-E4BE11493475}" dt="2024-01-25T18:06:45.627" v="485"/>
        <pc:sldMkLst>
          <pc:docMk/>
          <pc:sldMk cId="22820857" sldId="431"/>
        </pc:sldMkLst>
        <pc:spChg chg="mod">
          <ac:chgData name="Alec J Summers" userId="S::asummers@mitre.org::d9c4246f-ffa8-4c52-a253-9dc5efe19efc" providerId="AD" clId="Web-{08273EDC-02CE-6EF9-4B56-E4BE11493475}" dt="2024-01-25T17:31:28.673" v="52" actId="20577"/>
          <ac:spMkLst>
            <pc:docMk/>
            <pc:sldMk cId="22820857" sldId="431"/>
            <ac:spMk id="3" creationId="{AEC9B7C1-9B7B-656B-20EC-CF419B4EAD01}"/>
          </ac:spMkLst>
        </pc:spChg>
      </pc:sldChg>
    </pc:docChg>
  </pc:docChgLst>
  <pc:docChgLst>
    <pc:chgData name="Bob Heinemann" userId="S::rheinemann@mitre.org::2f06b177-d646-4aca-968e-b5dc5b6e5c99" providerId="AD" clId="Web-{0A9827E0-FEE6-FE0B-CCEA-FE2437BA3042}"/>
    <pc:docChg chg="modSld">
      <pc:chgData name="Bob Heinemann" userId="S::rheinemann@mitre.org::2f06b177-d646-4aca-968e-b5dc5b6e5c99" providerId="AD" clId="Web-{0A9827E0-FEE6-FE0B-CCEA-FE2437BA3042}" dt="2023-11-02T13:49:09.324" v="168" actId="20577"/>
      <pc:docMkLst>
        <pc:docMk/>
      </pc:docMkLst>
      <pc:sldChg chg="modSp">
        <pc:chgData name="Bob Heinemann" userId="S::rheinemann@mitre.org::2f06b177-d646-4aca-968e-b5dc5b6e5c99" providerId="AD" clId="Web-{0A9827E0-FEE6-FE0B-CCEA-FE2437BA3042}" dt="2023-11-02T13:49:09.324" v="168" actId="20577"/>
        <pc:sldMkLst>
          <pc:docMk/>
          <pc:sldMk cId="325853549" sldId="382"/>
        </pc:sldMkLst>
        <pc:spChg chg="mod">
          <ac:chgData name="Bob Heinemann" userId="S::rheinemann@mitre.org::2f06b177-d646-4aca-968e-b5dc5b6e5c99" providerId="AD" clId="Web-{0A9827E0-FEE6-FE0B-CCEA-FE2437BA3042}" dt="2023-11-02T13:49:09.324" v="168" actId="20577"/>
          <ac:spMkLst>
            <pc:docMk/>
            <pc:sldMk cId="325853549" sldId="382"/>
            <ac:spMk id="3" creationId="{64DD5B7F-CBFE-F026-F670-04F23E894E96}"/>
          </ac:spMkLst>
        </pc:spChg>
      </pc:sldChg>
    </pc:docChg>
  </pc:docChgLst>
  <pc:docChgLst>
    <pc:chgData name="Bob Heinemann" userId="S::rheinemann@mitre.org::2f06b177-d646-4aca-968e-b5dc5b6e5c99" providerId="AD" clId="Web-{F47B64B7-08F1-9270-04A0-930E6D3E240D}"/>
    <pc:docChg chg="modSld">
      <pc:chgData name="Bob Heinemann" userId="S::rheinemann@mitre.org::2f06b177-d646-4aca-968e-b5dc5b6e5c99" providerId="AD" clId="Web-{F47B64B7-08F1-9270-04A0-930E6D3E240D}" dt="2023-05-17T15:46:34.201" v="160" actId="20577"/>
      <pc:docMkLst>
        <pc:docMk/>
      </pc:docMkLst>
      <pc:sldChg chg="modSp">
        <pc:chgData name="Bob Heinemann" userId="S::rheinemann@mitre.org::2f06b177-d646-4aca-968e-b5dc5b6e5c99" providerId="AD" clId="Web-{F47B64B7-08F1-9270-04A0-930E6D3E240D}" dt="2023-05-17T15:46:34.201" v="160" actId="20577"/>
        <pc:sldMkLst>
          <pc:docMk/>
          <pc:sldMk cId="325853549" sldId="382"/>
        </pc:sldMkLst>
        <pc:spChg chg="mod">
          <ac:chgData name="Bob Heinemann" userId="S::rheinemann@mitre.org::2f06b177-d646-4aca-968e-b5dc5b6e5c99" providerId="AD" clId="Web-{F47B64B7-08F1-9270-04A0-930E6D3E240D}" dt="2023-05-17T15:46:34.201" v="160" actId="20577"/>
          <ac:spMkLst>
            <pc:docMk/>
            <pc:sldMk cId="325853549" sldId="382"/>
            <ac:spMk id="3" creationId="{64DD5B7F-CBFE-F026-F670-04F23E894E96}"/>
          </ac:spMkLst>
        </pc:spChg>
      </pc:sldChg>
    </pc:docChg>
  </pc:docChgLst>
  <pc:docChgLst>
    <pc:chgData name="Rich Piazza" userId="S::rpiazza@mitre.org::76aaa1f9-12a1-472e-bae3-fd745eca6365" providerId="AD" clId="Web-{152DDB90-A3F2-3C3B-7262-478A08BD2356}"/>
    <pc:docChg chg="modSld">
      <pc:chgData name="Rich Piazza" userId="S::rpiazza@mitre.org::76aaa1f9-12a1-472e-bae3-fd745eca6365" providerId="AD" clId="Web-{152DDB90-A3F2-3C3B-7262-478A08BD2356}" dt="2023-09-21T13:53:01.677" v="148" actId="20577"/>
      <pc:docMkLst>
        <pc:docMk/>
      </pc:docMkLst>
      <pc:sldChg chg="modSp">
        <pc:chgData name="Rich Piazza" userId="S::rpiazza@mitre.org::76aaa1f9-12a1-472e-bae3-fd745eca6365" providerId="AD" clId="Web-{152DDB90-A3F2-3C3B-7262-478A08BD2356}" dt="2023-09-21T13:53:01.677" v="148" actId="20577"/>
        <pc:sldMkLst>
          <pc:docMk/>
          <pc:sldMk cId="1071667615" sldId="384"/>
        </pc:sldMkLst>
        <pc:spChg chg="mod">
          <ac:chgData name="Rich Piazza" userId="S::rpiazza@mitre.org::76aaa1f9-12a1-472e-bae3-fd745eca6365" providerId="AD" clId="Web-{152DDB90-A3F2-3C3B-7262-478A08BD2356}" dt="2023-09-21T13:53:01.677" v="148" actId="20577"/>
          <ac:spMkLst>
            <pc:docMk/>
            <pc:sldMk cId="1071667615" sldId="384"/>
            <ac:spMk id="3" creationId="{43783C6B-223C-519C-EFC4-8CF168007633}"/>
          </ac:spMkLst>
        </pc:spChg>
      </pc:sldChg>
    </pc:docChg>
  </pc:docChgLst>
  <pc:docChgLst>
    <pc:chgData name="Bob Heinemann" userId="S::rheinemann@mitre.org::2f06b177-d646-4aca-968e-b5dc5b6e5c99" providerId="AD" clId="Web-{15F02B18-2518-FA8F-7CE7-442180ECB02B}"/>
    <pc:docChg chg="modSld">
      <pc:chgData name="Bob Heinemann" userId="S::rheinemann@mitre.org::2f06b177-d646-4aca-968e-b5dc5b6e5c99" providerId="AD" clId="Web-{15F02B18-2518-FA8F-7CE7-442180ECB02B}" dt="2023-11-02T15:25:28.118" v="7" actId="20577"/>
      <pc:docMkLst>
        <pc:docMk/>
      </pc:docMkLst>
      <pc:sldChg chg="modSp">
        <pc:chgData name="Bob Heinemann" userId="S::rheinemann@mitre.org::2f06b177-d646-4aca-968e-b5dc5b6e5c99" providerId="AD" clId="Web-{15F02B18-2518-FA8F-7CE7-442180ECB02B}" dt="2023-11-02T15:25:28.118" v="7" actId="20577"/>
        <pc:sldMkLst>
          <pc:docMk/>
          <pc:sldMk cId="325853549" sldId="382"/>
        </pc:sldMkLst>
        <pc:spChg chg="mod">
          <ac:chgData name="Bob Heinemann" userId="S::rheinemann@mitre.org::2f06b177-d646-4aca-968e-b5dc5b6e5c99" providerId="AD" clId="Web-{15F02B18-2518-FA8F-7CE7-442180ECB02B}" dt="2023-11-02T15:25:28.118" v="7" actId="20577"/>
          <ac:spMkLst>
            <pc:docMk/>
            <pc:sldMk cId="325853549" sldId="382"/>
            <ac:spMk id="3" creationId="{64DD5B7F-CBFE-F026-F670-04F23E894E96}"/>
          </ac:spMkLst>
        </pc:spChg>
      </pc:sldChg>
    </pc:docChg>
  </pc:docChgLst>
  <pc:docChgLst>
    <pc:chgData name="Connor Mullaly" userId="S::cmullaly@mitre.org::731a1e22-c293-4cbb-8aca-216affcf4059" providerId="AD" clId="Web-{605958C4-C88B-C7A7-6DDF-6129BF64141A}"/>
    <pc:docChg chg="modSld">
      <pc:chgData name="Connor Mullaly" userId="S::cmullaly@mitre.org::731a1e22-c293-4cbb-8aca-216affcf4059" providerId="AD" clId="Web-{605958C4-C88B-C7A7-6DDF-6129BF64141A}" dt="2023-05-04T16:19:54.103" v="10" actId="1076"/>
      <pc:docMkLst>
        <pc:docMk/>
      </pc:docMkLst>
      <pc:sldChg chg="addSp delSp modSp">
        <pc:chgData name="Connor Mullaly" userId="S::cmullaly@mitre.org::731a1e22-c293-4cbb-8aca-216affcf4059" providerId="AD" clId="Web-{605958C4-C88B-C7A7-6DDF-6129BF64141A}" dt="2023-05-04T16:19:54.103" v="10" actId="1076"/>
        <pc:sldMkLst>
          <pc:docMk/>
          <pc:sldMk cId="931964932" sldId="409"/>
        </pc:sldMkLst>
        <pc:spChg chg="add del mod">
          <ac:chgData name="Connor Mullaly" userId="S::cmullaly@mitre.org::731a1e22-c293-4cbb-8aca-216affcf4059" providerId="AD" clId="Web-{605958C4-C88B-C7A7-6DDF-6129BF64141A}" dt="2023-05-04T16:18:55.555" v="2"/>
          <ac:spMkLst>
            <pc:docMk/>
            <pc:sldMk cId="931964932" sldId="409"/>
            <ac:spMk id="8" creationId="{158BADD2-E94F-81DD-394C-71A64E07F979}"/>
          </ac:spMkLst>
        </pc:spChg>
        <pc:spChg chg="add del mod">
          <ac:chgData name="Connor Mullaly" userId="S::cmullaly@mitre.org::731a1e22-c293-4cbb-8aca-216affcf4059" providerId="AD" clId="Web-{605958C4-C88B-C7A7-6DDF-6129BF64141A}" dt="2023-05-04T16:19:06.180" v="5"/>
          <ac:spMkLst>
            <pc:docMk/>
            <pc:sldMk cId="931964932" sldId="409"/>
            <ac:spMk id="10" creationId="{87C04AE1-D1C9-A5C4-E278-6856FD51D066}"/>
          </ac:spMkLst>
        </pc:spChg>
        <pc:spChg chg="add del mod">
          <ac:chgData name="Connor Mullaly" userId="S::cmullaly@mitre.org::731a1e22-c293-4cbb-8aca-216affcf4059" providerId="AD" clId="Web-{605958C4-C88B-C7A7-6DDF-6129BF64141A}" dt="2023-05-04T16:19:48.166" v="8"/>
          <ac:spMkLst>
            <pc:docMk/>
            <pc:sldMk cId="931964932" sldId="409"/>
            <ac:spMk id="13" creationId="{EBFD0859-A021-DDB3-CD36-B4473B7745D7}"/>
          </ac:spMkLst>
        </pc:spChg>
        <pc:picChg chg="add del mod">
          <ac:chgData name="Connor Mullaly" userId="S::cmullaly@mitre.org::731a1e22-c293-4cbb-8aca-216affcf4059" providerId="AD" clId="Web-{605958C4-C88B-C7A7-6DDF-6129BF64141A}" dt="2023-05-04T16:18:56.196" v="3"/>
          <ac:picMkLst>
            <pc:docMk/>
            <pc:sldMk cId="931964932" sldId="409"/>
            <ac:picMk id="3" creationId="{F68D5628-8A72-542A-29D9-DFBC9FCA6AA8}"/>
          </ac:picMkLst>
        </pc:picChg>
        <pc:picChg chg="add del">
          <ac:chgData name="Connor Mullaly" userId="S::cmullaly@mitre.org::731a1e22-c293-4cbb-8aca-216affcf4059" providerId="AD" clId="Web-{605958C4-C88B-C7A7-6DDF-6129BF64141A}" dt="2023-05-04T16:18:58.602" v="4"/>
          <ac:picMkLst>
            <pc:docMk/>
            <pc:sldMk cId="931964932" sldId="409"/>
            <ac:picMk id="6" creationId="{793E0B74-62AA-4820-6685-1509B62F7C1E}"/>
          </ac:picMkLst>
        </pc:picChg>
        <pc:picChg chg="add del mod ord">
          <ac:chgData name="Connor Mullaly" userId="S::cmullaly@mitre.org::731a1e22-c293-4cbb-8aca-216affcf4059" providerId="AD" clId="Web-{605958C4-C88B-C7A7-6DDF-6129BF64141A}" dt="2023-05-04T16:19:47.306" v="7"/>
          <ac:picMkLst>
            <pc:docMk/>
            <pc:sldMk cId="931964932" sldId="409"/>
            <ac:picMk id="11" creationId="{05CC4956-19A5-C19A-7E52-811F526CA7ED}"/>
          </ac:picMkLst>
        </pc:picChg>
        <pc:picChg chg="add mod ord">
          <ac:chgData name="Connor Mullaly" userId="S::cmullaly@mitre.org::731a1e22-c293-4cbb-8aca-216affcf4059" providerId="AD" clId="Web-{605958C4-C88B-C7A7-6DDF-6129BF64141A}" dt="2023-05-04T16:19:54.103" v="10" actId="1076"/>
          <ac:picMkLst>
            <pc:docMk/>
            <pc:sldMk cId="931964932" sldId="409"/>
            <ac:picMk id="14" creationId="{90FA6600-9EBA-0842-C289-2A4A3163A50B}"/>
          </ac:picMkLst>
        </pc:picChg>
      </pc:sldChg>
    </pc:docChg>
  </pc:docChgLst>
  <pc:docChgLst>
    <pc:chgData name="Luke W Malinowski" userId="S::lmalinowski@mitre.org::57759a89-bbd7-4a83-a901-5412d573b370" providerId="AD" clId="Web-{CEDAB039-2DC8-635B-80A9-FF2A146667F7}"/>
    <pc:docChg chg="modSld">
      <pc:chgData name="Luke W Malinowski" userId="S::lmalinowski@mitre.org::57759a89-bbd7-4a83-a901-5412d573b370" providerId="AD" clId="Web-{CEDAB039-2DC8-635B-80A9-FF2A146667F7}" dt="2023-06-01T17:04:40.674" v="122" actId="20577"/>
      <pc:docMkLst>
        <pc:docMk/>
      </pc:docMkLst>
      <pc:sldChg chg="modSp">
        <pc:chgData name="Luke W Malinowski" userId="S::lmalinowski@mitre.org::57759a89-bbd7-4a83-a901-5412d573b370" providerId="AD" clId="Web-{CEDAB039-2DC8-635B-80A9-FF2A146667F7}" dt="2023-06-01T17:04:40.674" v="122" actId="20577"/>
        <pc:sldMkLst>
          <pc:docMk/>
          <pc:sldMk cId="1635751527" sldId="386"/>
        </pc:sldMkLst>
        <pc:spChg chg="mod">
          <ac:chgData name="Luke W Malinowski" userId="S::lmalinowski@mitre.org::57759a89-bbd7-4a83-a901-5412d573b370" providerId="AD" clId="Web-{CEDAB039-2DC8-635B-80A9-FF2A146667F7}" dt="2023-06-01T17:04:40.674" v="122" actId="20577"/>
          <ac:spMkLst>
            <pc:docMk/>
            <pc:sldMk cId="1635751527" sldId="386"/>
            <ac:spMk id="3" creationId="{E876E4F7-B5E8-F32C-BDFB-5193D6807443}"/>
          </ac:spMkLst>
        </pc:spChg>
      </pc:sldChg>
    </pc:docChg>
  </pc:docChgLst>
  <pc:docChgLst>
    <pc:chgData name="Rich Piazza" userId="S::rpiazza@mitre.org::76aaa1f9-12a1-472e-bae3-fd745eca6365" providerId="AD" clId="Web-{428350F7-6835-A511-1B71-DE628D1D650D}"/>
    <pc:docChg chg="modSld">
      <pc:chgData name="Rich Piazza" userId="S::rpiazza@mitre.org::76aaa1f9-12a1-472e-bae3-fd745eca6365" providerId="AD" clId="Web-{428350F7-6835-A511-1B71-DE628D1D650D}" dt="2023-11-30T18:29:37.216" v="33" actId="20577"/>
      <pc:docMkLst>
        <pc:docMk/>
      </pc:docMkLst>
      <pc:sldChg chg="modSp">
        <pc:chgData name="Rich Piazza" userId="S::rpiazza@mitre.org::76aaa1f9-12a1-472e-bae3-fd745eca6365" providerId="AD" clId="Web-{428350F7-6835-A511-1B71-DE628D1D650D}" dt="2023-11-30T18:22:41.991" v="3" actId="20577"/>
        <pc:sldMkLst>
          <pc:docMk/>
          <pc:sldMk cId="3162134609" sldId="383"/>
        </pc:sldMkLst>
        <pc:spChg chg="mod">
          <ac:chgData name="Rich Piazza" userId="S::rpiazza@mitre.org::76aaa1f9-12a1-472e-bae3-fd745eca6365" providerId="AD" clId="Web-{428350F7-6835-A511-1B71-DE628D1D650D}" dt="2023-11-30T18:22:41.991" v="3" actId="20577"/>
          <ac:spMkLst>
            <pc:docMk/>
            <pc:sldMk cId="3162134609" sldId="383"/>
            <ac:spMk id="3" creationId="{EC09B46B-A9DD-131E-759E-02638E5A643C}"/>
          </ac:spMkLst>
        </pc:spChg>
      </pc:sldChg>
      <pc:sldChg chg="modSp">
        <pc:chgData name="Rich Piazza" userId="S::rpiazza@mitre.org::76aaa1f9-12a1-472e-bae3-fd745eca6365" providerId="AD" clId="Web-{428350F7-6835-A511-1B71-DE628D1D650D}" dt="2023-11-30T18:29:37.216" v="33" actId="20577"/>
        <pc:sldMkLst>
          <pc:docMk/>
          <pc:sldMk cId="1071667615" sldId="384"/>
        </pc:sldMkLst>
        <pc:spChg chg="mod">
          <ac:chgData name="Rich Piazza" userId="S::rpiazza@mitre.org::76aaa1f9-12a1-472e-bae3-fd745eca6365" providerId="AD" clId="Web-{428350F7-6835-A511-1B71-DE628D1D650D}" dt="2023-11-30T18:29:37.216" v="33" actId="20577"/>
          <ac:spMkLst>
            <pc:docMk/>
            <pc:sldMk cId="1071667615" sldId="384"/>
            <ac:spMk id="3" creationId="{43783C6B-223C-519C-EFC4-8CF168007633}"/>
          </ac:spMkLst>
        </pc:spChg>
      </pc:sldChg>
    </pc:docChg>
  </pc:docChgLst>
  <pc:docChgLst>
    <pc:chgData name="Rich Piazza" userId="S::rpiazza@mitre.org::76aaa1f9-12a1-472e-bae3-fd745eca6365" providerId="AD" clId="Web-{8ED33418-9882-7B80-8F6A-23AE9936D73B}"/>
    <pc:docChg chg="modSld">
      <pc:chgData name="Rich Piazza" userId="S::rpiazza@mitre.org::76aaa1f9-12a1-472e-bae3-fd745eca6365" providerId="AD" clId="Web-{8ED33418-9882-7B80-8F6A-23AE9936D73B}" dt="2023-08-23T14:01:20.538" v="145" actId="20577"/>
      <pc:docMkLst>
        <pc:docMk/>
      </pc:docMkLst>
      <pc:sldChg chg="modSp">
        <pc:chgData name="Rich Piazza" userId="S::rpiazza@mitre.org::76aaa1f9-12a1-472e-bae3-fd745eca6365" providerId="AD" clId="Web-{8ED33418-9882-7B80-8F6A-23AE9936D73B}" dt="2023-08-23T13:53:41.911" v="2" actId="20577"/>
        <pc:sldMkLst>
          <pc:docMk/>
          <pc:sldMk cId="3038102033" sldId="362"/>
        </pc:sldMkLst>
        <pc:spChg chg="mod">
          <ac:chgData name="Rich Piazza" userId="S::rpiazza@mitre.org::76aaa1f9-12a1-472e-bae3-fd745eca6365" providerId="AD" clId="Web-{8ED33418-9882-7B80-8F6A-23AE9936D73B}" dt="2023-08-23T13:53:41.911" v="2" actId="20577"/>
          <ac:spMkLst>
            <pc:docMk/>
            <pc:sldMk cId="3038102033" sldId="362"/>
            <ac:spMk id="3" creationId="{FC6BC93F-9898-4561-85F7-76B9EFF27366}"/>
          </ac:spMkLst>
        </pc:spChg>
      </pc:sldChg>
      <pc:sldChg chg="modSp">
        <pc:chgData name="Rich Piazza" userId="S::rpiazza@mitre.org::76aaa1f9-12a1-472e-bae3-fd745eca6365" providerId="AD" clId="Web-{8ED33418-9882-7B80-8F6A-23AE9936D73B}" dt="2023-08-23T13:55:08.083" v="11" actId="20577"/>
        <pc:sldMkLst>
          <pc:docMk/>
          <pc:sldMk cId="191651128" sldId="376"/>
        </pc:sldMkLst>
        <pc:spChg chg="mod">
          <ac:chgData name="Rich Piazza" userId="S::rpiazza@mitre.org::76aaa1f9-12a1-472e-bae3-fd745eca6365" providerId="AD" clId="Web-{8ED33418-9882-7B80-8F6A-23AE9936D73B}" dt="2023-08-23T13:55:08.083" v="11" actId="20577"/>
          <ac:spMkLst>
            <pc:docMk/>
            <pc:sldMk cId="191651128" sldId="376"/>
            <ac:spMk id="3" creationId="{DFEAFFFC-27AB-4C1B-FC4F-9D3E43B0AA09}"/>
          </ac:spMkLst>
        </pc:spChg>
      </pc:sldChg>
      <pc:sldChg chg="modSp">
        <pc:chgData name="Rich Piazza" userId="S::rpiazza@mitre.org::76aaa1f9-12a1-472e-bae3-fd745eca6365" providerId="AD" clId="Web-{8ED33418-9882-7B80-8F6A-23AE9936D73B}" dt="2023-08-23T13:56:56.083" v="54" actId="20577"/>
        <pc:sldMkLst>
          <pc:docMk/>
          <pc:sldMk cId="3162134609" sldId="383"/>
        </pc:sldMkLst>
        <pc:spChg chg="mod">
          <ac:chgData name="Rich Piazza" userId="S::rpiazza@mitre.org::76aaa1f9-12a1-472e-bae3-fd745eca6365" providerId="AD" clId="Web-{8ED33418-9882-7B80-8F6A-23AE9936D73B}" dt="2023-08-23T13:56:56.083" v="54" actId="20577"/>
          <ac:spMkLst>
            <pc:docMk/>
            <pc:sldMk cId="3162134609" sldId="383"/>
            <ac:spMk id="3" creationId="{EC09B46B-A9DD-131E-759E-02638E5A643C}"/>
          </ac:spMkLst>
        </pc:spChg>
      </pc:sldChg>
      <pc:sldChg chg="modSp">
        <pc:chgData name="Rich Piazza" userId="S::rpiazza@mitre.org::76aaa1f9-12a1-472e-bae3-fd745eca6365" providerId="AD" clId="Web-{8ED33418-9882-7B80-8F6A-23AE9936D73B}" dt="2023-08-23T14:01:20.538" v="145" actId="20577"/>
        <pc:sldMkLst>
          <pc:docMk/>
          <pc:sldMk cId="1071667615" sldId="384"/>
        </pc:sldMkLst>
        <pc:spChg chg="mod">
          <ac:chgData name="Rich Piazza" userId="S::rpiazza@mitre.org::76aaa1f9-12a1-472e-bae3-fd745eca6365" providerId="AD" clId="Web-{8ED33418-9882-7B80-8F6A-23AE9936D73B}" dt="2023-08-23T14:01:20.538" v="145" actId="20577"/>
          <ac:spMkLst>
            <pc:docMk/>
            <pc:sldMk cId="1071667615" sldId="384"/>
            <ac:spMk id="3" creationId="{43783C6B-223C-519C-EFC4-8CF168007633}"/>
          </ac:spMkLst>
        </pc:spChg>
      </pc:sldChg>
      <pc:sldChg chg="modSp">
        <pc:chgData name="Rich Piazza" userId="S::rpiazza@mitre.org::76aaa1f9-12a1-472e-bae3-fd745eca6365" providerId="AD" clId="Web-{8ED33418-9882-7B80-8F6A-23AE9936D73B}" dt="2023-08-23T13:56:10.068" v="30" actId="20577"/>
        <pc:sldMkLst>
          <pc:docMk/>
          <pc:sldMk cId="3611533344" sldId="398"/>
        </pc:sldMkLst>
        <pc:spChg chg="mod">
          <ac:chgData name="Rich Piazza" userId="S::rpiazza@mitre.org::76aaa1f9-12a1-472e-bae3-fd745eca6365" providerId="AD" clId="Web-{8ED33418-9882-7B80-8F6A-23AE9936D73B}" dt="2023-08-23T13:56:10.068" v="30" actId="20577"/>
          <ac:spMkLst>
            <pc:docMk/>
            <pc:sldMk cId="3611533344" sldId="398"/>
            <ac:spMk id="3" creationId="{49517EE3-ED14-F6DD-9B65-9133A316812F}"/>
          </ac:spMkLst>
        </pc:spChg>
      </pc:sldChg>
    </pc:docChg>
  </pc:docChgLst>
  <pc:docChgLst>
    <pc:chgData name="Steven M Christey" userId="f24da668-4c1f-41c0-850e-113e2bdf78cf" providerId="ADAL" clId="{C07C04B7-9939-456B-8949-488CEBD1A540}"/>
    <pc:docChg chg="delSld modSld">
      <pc:chgData name="Steven M Christey" userId="f24da668-4c1f-41c0-850e-113e2bdf78cf" providerId="ADAL" clId="{C07C04B7-9939-456B-8949-488CEBD1A540}" dt="2023-07-26T17:05:21.508" v="83" actId="20577"/>
      <pc:docMkLst>
        <pc:docMk/>
      </pc:docMkLst>
      <pc:sldChg chg="modSp mod">
        <pc:chgData name="Steven M Christey" userId="f24da668-4c1f-41c0-850e-113e2bdf78cf" providerId="ADAL" clId="{C07C04B7-9939-456B-8949-488CEBD1A540}" dt="2023-07-26T17:03:13.428" v="3" actId="20577"/>
        <pc:sldMkLst>
          <pc:docMk/>
          <pc:sldMk cId="3038102033" sldId="362"/>
        </pc:sldMkLst>
        <pc:spChg chg="mod">
          <ac:chgData name="Steven M Christey" userId="f24da668-4c1f-41c0-850e-113e2bdf78cf" providerId="ADAL" clId="{C07C04B7-9939-456B-8949-488CEBD1A540}" dt="2023-07-26T17:03:13.428" v="3" actId="20577"/>
          <ac:spMkLst>
            <pc:docMk/>
            <pc:sldMk cId="3038102033" sldId="362"/>
            <ac:spMk id="3" creationId="{FC6BC93F-9898-4561-85F7-76B9EFF27366}"/>
          </ac:spMkLst>
        </pc:spChg>
      </pc:sldChg>
      <pc:sldChg chg="modSp mod">
        <pc:chgData name="Steven M Christey" userId="f24da668-4c1f-41c0-850e-113e2bdf78cf" providerId="ADAL" clId="{C07C04B7-9939-456B-8949-488CEBD1A540}" dt="2023-07-26T17:04:48.149" v="75" actId="20577"/>
        <pc:sldMkLst>
          <pc:docMk/>
          <pc:sldMk cId="3547865410" sldId="381"/>
        </pc:sldMkLst>
        <pc:spChg chg="mod">
          <ac:chgData name="Steven M Christey" userId="f24da668-4c1f-41c0-850e-113e2bdf78cf" providerId="ADAL" clId="{C07C04B7-9939-456B-8949-488CEBD1A540}" dt="2023-07-26T17:04:48.149" v="75" actId="20577"/>
          <ac:spMkLst>
            <pc:docMk/>
            <pc:sldMk cId="3547865410" sldId="381"/>
            <ac:spMk id="3" creationId="{805CE208-D187-2528-3E26-4948F81BE60F}"/>
          </ac:spMkLst>
        </pc:spChg>
      </pc:sldChg>
      <pc:sldChg chg="modSp mod">
        <pc:chgData name="Steven M Christey" userId="f24da668-4c1f-41c0-850e-113e2bdf78cf" providerId="ADAL" clId="{C07C04B7-9939-456B-8949-488CEBD1A540}" dt="2023-07-26T17:05:21.508" v="83" actId="20577"/>
        <pc:sldMkLst>
          <pc:docMk/>
          <pc:sldMk cId="2430220078" sldId="404"/>
        </pc:sldMkLst>
        <pc:spChg chg="mod">
          <ac:chgData name="Steven M Christey" userId="f24da668-4c1f-41c0-850e-113e2bdf78cf" providerId="ADAL" clId="{C07C04B7-9939-456B-8949-488CEBD1A540}" dt="2023-07-26T17:05:21.508" v="83" actId="20577"/>
          <ac:spMkLst>
            <pc:docMk/>
            <pc:sldMk cId="2430220078" sldId="404"/>
            <ac:spMk id="3" creationId="{509825AD-5968-01D0-CE22-3B0DC4534F1F}"/>
          </ac:spMkLst>
        </pc:spChg>
      </pc:sldChg>
      <pc:sldChg chg="del">
        <pc:chgData name="Steven M Christey" userId="f24da668-4c1f-41c0-850e-113e2bdf78cf" providerId="ADAL" clId="{C07C04B7-9939-456B-8949-488CEBD1A540}" dt="2023-07-26T17:04:27.112" v="22" actId="47"/>
        <pc:sldMkLst>
          <pc:docMk/>
          <pc:sldMk cId="3064202220" sldId="434"/>
        </pc:sldMkLst>
      </pc:sldChg>
    </pc:docChg>
  </pc:docChgLst>
  <pc:docChgLst>
    <pc:chgData name="Connor Mullaly" userId="S::cmullaly@mitre.org::731a1e22-c293-4cbb-8aca-216affcf4059" providerId="AD" clId="Web-{D4DD7318-40B2-4BAF-8FB3-9E1516712310}"/>
    <pc:docChg chg="addSld modSld">
      <pc:chgData name="Connor Mullaly" userId="S::cmullaly@mitre.org::731a1e22-c293-4cbb-8aca-216affcf4059" providerId="AD" clId="Web-{D4DD7318-40B2-4BAF-8FB3-9E1516712310}" dt="2023-10-05T15:47:36.944" v="253" actId="20577"/>
      <pc:docMkLst>
        <pc:docMk/>
      </pc:docMkLst>
      <pc:sldChg chg="modSp">
        <pc:chgData name="Connor Mullaly" userId="S::cmullaly@mitre.org::731a1e22-c293-4cbb-8aca-216affcf4059" providerId="AD" clId="Web-{D4DD7318-40B2-4BAF-8FB3-9E1516712310}" dt="2023-10-05T15:47:36.944" v="253" actId="20577"/>
        <pc:sldMkLst>
          <pc:docMk/>
          <pc:sldMk cId="1648112567" sldId="387"/>
        </pc:sldMkLst>
        <pc:spChg chg="mod">
          <ac:chgData name="Connor Mullaly" userId="S::cmullaly@mitre.org::731a1e22-c293-4cbb-8aca-216affcf4059" providerId="AD" clId="Web-{D4DD7318-40B2-4BAF-8FB3-9E1516712310}" dt="2023-10-05T15:45:36.662" v="146" actId="20577"/>
          <ac:spMkLst>
            <pc:docMk/>
            <pc:sldMk cId="1648112567" sldId="387"/>
            <ac:spMk id="2" creationId="{B965F03D-3911-8454-F48E-520B41515365}"/>
          </ac:spMkLst>
        </pc:spChg>
        <pc:spChg chg="mod">
          <ac:chgData name="Connor Mullaly" userId="S::cmullaly@mitre.org::731a1e22-c293-4cbb-8aca-216affcf4059" providerId="AD" clId="Web-{D4DD7318-40B2-4BAF-8FB3-9E1516712310}" dt="2023-10-05T15:47:36.944" v="253" actId="20577"/>
          <ac:spMkLst>
            <pc:docMk/>
            <pc:sldMk cId="1648112567" sldId="387"/>
            <ac:spMk id="3" creationId="{24448E6C-DFFA-E398-A5BC-1143F080A824}"/>
          </ac:spMkLst>
        </pc:spChg>
      </pc:sldChg>
      <pc:sldChg chg="modSp">
        <pc:chgData name="Connor Mullaly" userId="S::cmullaly@mitre.org::731a1e22-c293-4cbb-8aca-216affcf4059" providerId="AD" clId="Web-{D4DD7318-40B2-4BAF-8FB3-9E1516712310}" dt="2023-10-05T15:44:53.615" v="105" actId="20577"/>
        <pc:sldMkLst>
          <pc:docMk/>
          <pc:sldMk cId="3611533344" sldId="398"/>
        </pc:sldMkLst>
        <pc:spChg chg="mod">
          <ac:chgData name="Connor Mullaly" userId="S::cmullaly@mitre.org::731a1e22-c293-4cbb-8aca-216affcf4059" providerId="AD" clId="Web-{D4DD7318-40B2-4BAF-8FB3-9E1516712310}" dt="2023-10-05T15:44:53.615" v="105" actId="20577"/>
          <ac:spMkLst>
            <pc:docMk/>
            <pc:sldMk cId="3611533344" sldId="398"/>
            <ac:spMk id="3" creationId="{49517EE3-ED14-F6DD-9B65-9133A316812F}"/>
          </ac:spMkLst>
        </pc:spChg>
      </pc:sldChg>
      <pc:sldChg chg="modSp new">
        <pc:chgData name="Connor Mullaly" userId="S::cmullaly@mitre.org::731a1e22-c293-4cbb-8aca-216affcf4059" providerId="AD" clId="Web-{D4DD7318-40B2-4BAF-8FB3-9E1516712310}" dt="2023-10-05T15:43:34.692" v="73" actId="20577"/>
        <pc:sldMkLst>
          <pc:docMk/>
          <pc:sldMk cId="1066980964" sldId="434"/>
        </pc:sldMkLst>
        <pc:spChg chg="mod">
          <ac:chgData name="Connor Mullaly" userId="S::cmullaly@mitre.org::731a1e22-c293-4cbb-8aca-216affcf4059" providerId="AD" clId="Web-{D4DD7318-40B2-4BAF-8FB3-9E1516712310}" dt="2023-10-05T15:43:34.692" v="73" actId="20577"/>
          <ac:spMkLst>
            <pc:docMk/>
            <pc:sldMk cId="1066980964" sldId="434"/>
            <ac:spMk id="2" creationId="{C9E72CD8-A910-1229-0F82-37C19B76AC98}"/>
          </ac:spMkLst>
        </pc:spChg>
      </pc:sldChg>
    </pc:docChg>
  </pc:docChgLst>
  <pc:docChgLst>
    <pc:chgData name="Bob Heinemann" userId="S::rheinemann@mitre.org::2f06b177-d646-4aca-968e-b5dc5b6e5c99" providerId="AD" clId="Web-{7B82EA8B-F113-19F5-B867-5A137160C3DD}"/>
    <pc:docChg chg="modSld">
      <pc:chgData name="Bob Heinemann" userId="S::rheinemann@mitre.org::2f06b177-d646-4aca-968e-b5dc5b6e5c99" providerId="AD" clId="Web-{7B82EA8B-F113-19F5-B867-5A137160C3DD}" dt="2024-01-23T14:28:05.175" v="9" actId="20577"/>
      <pc:docMkLst>
        <pc:docMk/>
      </pc:docMkLst>
      <pc:sldChg chg="modSp">
        <pc:chgData name="Bob Heinemann" userId="S::rheinemann@mitre.org::2f06b177-d646-4aca-968e-b5dc5b6e5c99" providerId="AD" clId="Web-{7B82EA8B-F113-19F5-B867-5A137160C3DD}" dt="2024-01-23T14:28:05.175" v="9" actId="20577"/>
        <pc:sldMkLst>
          <pc:docMk/>
          <pc:sldMk cId="325853549" sldId="382"/>
        </pc:sldMkLst>
        <pc:spChg chg="mod">
          <ac:chgData name="Bob Heinemann" userId="S::rheinemann@mitre.org::2f06b177-d646-4aca-968e-b5dc5b6e5c99" providerId="AD" clId="Web-{7B82EA8B-F113-19F5-B867-5A137160C3DD}" dt="2024-01-23T14:28:05.175" v="9" actId="20577"/>
          <ac:spMkLst>
            <pc:docMk/>
            <pc:sldMk cId="325853549" sldId="382"/>
            <ac:spMk id="3" creationId="{64DD5B7F-CBFE-F026-F670-04F23E894E96}"/>
          </ac:spMkLst>
        </pc:spChg>
      </pc:sldChg>
    </pc:docChg>
  </pc:docChgLst>
  <pc:docChgLst>
    <pc:chgData name="Alec J Summers" userId="S::asummers@mitre.org::d9c4246f-ffa8-4c52-a253-9dc5efe19efc" providerId="AD" clId="Web-{31B730C6-2C1B-4B10-523E-FDA3D53E23C9}"/>
    <pc:docChg chg="modSld">
      <pc:chgData name="Alec J Summers" userId="S::asummers@mitre.org::d9c4246f-ffa8-4c52-a253-9dc5efe19efc" providerId="AD" clId="Web-{31B730C6-2C1B-4B10-523E-FDA3D53E23C9}" dt="2023-08-24T17:34:39.393" v="108" actId="20577"/>
      <pc:docMkLst>
        <pc:docMk/>
      </pc:docMkLst>
      <pc:sldChg chg="modSp">
        <pc:chgData name="Alec J Summers" userId="S::asummers@mitre.org::d9c4246f-ffa8-4c52-a253-9dc5efe19efc" providerId="AD" clId="Web-{31B730C6-2C1B-4B10-523E-FDA3D53E23C9}" dt="2023-08-24T15:36:55.710" v="94" actId="20577"/>
        <pc:sldMkLst>
          <pc:docMk/>
          <pc:sldMk cId="191651128" sldId="376"/>
        </pc:sldMkLst>
        <pc:spChg chg="mod">
          <ac:chgData name="Alec J Summers" userId="S::asummers@mitre.org::d9c4246f-ffa8-4c52-a253-9dc5efe19efc" providerId="AD" clId="Web-{31B730C6-2C1B-4B10-523E-FDA3D53E23C9}" dt="2023-08-24T15:36:55.710" v="94" actId="20577"/>
          <ac:spMkLst>
            <pc:docMk/>
            <pc:sldMk cId="191651128" sldId="376"/>
            <ac:spMk id="3" creationId="{DFEAFFFC-27AB-4C1B-FC4F-9D3E43B0AA09}"/>
          </ac:spMkLst>
        </pc:spChg>
      </pc:sldChg>
      <pc:sldChg chg="modSp">
        <pc:chgData name="Alec J Summers" userId="S::asummers@mitre.org::d9c4246f-ffa8-4c52-a253-9dc5efe19efc" providerId="AD" clId="Web-{31B730C6-2C1B-4B10-523E-FDA3D53E23C9}" dt="2023-08-24T17:34:39.393" v="108" actId="20577"/>
        <pc:sldMkLst>
          <pc:docMk/>
          <pc:sldMk cId="325853549" sldId="382"/>
        </pc:sldMkLst>
        <pc:spChg chg="mod">
          <ac:chgData name="Alec J Summers" userId="S::asummers@mitre.org::d9c4246f-ffa8-4c52-a253-9dc5efe19efc" providerId="AD" clId="Web-{31B730C6-2C1B-4B10-523E-FDA3D53E23C9}" dt="2023-08-24T17:34:39.393" v="108" actId="20577"/>
          <ac:spMkLst>
            <pc:docMk/>
            <pc:sldMk cId="325853549" sldId="382"/>
            <ac:spMk id="3" creationId="{64DD5B7F-CBFE-F026-F670-04F23E894E96}"/>
          </ac:spMkLst>
        </pc:spChg>
      </pc:sldChg>
      <pc:sldChg chg="modSp">
        <pc:chgData name="Alec J Summers" userId="S::asummers@mitre.org::d9c4246f-ffa8-4c52-a253-9dc5efe19efc" providerId="AD" clId="Web-{31B730C6-2C1B-4B10-523E-FDA3D53E23C9}" dt="2023-08-24T15:34:36.568" v="48" actId="20577"/>
        <pc:sldMkLst>
          <pc:docMk/>
          <pc:sldMk cId="3712223861" sldId="392"/>
        </pc:sldMkLst>
        <pc:spChg chg="mod">
          <ac:chgData name="Alec J Summers" userId="S::asummers@mitre.org::d9c4246f-ffa8-4c52-a253-9dc5efe19efc" providerId="AD" clId="Web-{31B730C6-2C1B-4B10-523E-FDA3D53E23C9}" dt="2023-08-24T15:34:36.568" v="48" actId="20577"/>
          <ac:spMkLst>
            <pc:docMk/>
            <pc:sldMk cId="3712223861" sldId="392"/>
            <ac:spMk id="3" creationId="{BA90776B-99A1-8DE8-2F97-B86457428AEB}"/>
          </ac:spMkLst>
        </pc:spChg>
      </pc:sldChg>
      <pc:sldChg chg="modSp">
        <pc:chgData name="Alec J Summers" userId="S::asummers@mitre.org::d9c4246f-ffa8-4c52-a253-9dc5efe19efc" providerId="AD" clId="Web-{31B730C6-2C1B-4B10-523E-FDA3D53E23C9}" dt="2023-08-24T15:37:10.101" v="97" actId="20577"/>
        <pc:sldMkLst>
          <pc:docMk/>
          <pc:sldMk cId="3611533344" sldId="398"/>
        </pc:sldMkLst>
        <pc:spChg chg="mod">
          <ac:chgData name="Alec J Summers" userId="S::asummers@mitre.org::d9c4246f-ffa8-4c52-a253-9dc5efe19efc" providerId="AD" clId="Web-{31B730C6-2C1B-4B10-523E-FDA3D53E23C9}" dt="2023-08-24T15:37:10.101" v="97" actId="20577"/>
          <ac:spMkLst>
            <pc:docMk/>
            <pc:sldMk cId="3611533344" sldId="398"/>
            <ac:spMk id="3" creationId="{49517EE3-ED14-F6DD-9B65-9133A316812F}"/>
          </ac:spMkLst>
        </pc:spChg>
      </pc:sldChg>
      <pc:sldChg chg="modSp">
        <pc:chgData name="Alec J Summers" userId="S::asummers@mitre.org::d9c4246f-ffa8-4c52-a253-9dc5efe19efc" providerId="AD" clId="Web-{31B730C6-2C1B-4B10-523E-FDA3D53E23C9}" dt="2023-08-24T15:31:30.612" v="8" actId="20577"/>
        <pc:sldMkLst>
          <pc:docMk/>
          <pc:sldMk cId="22820857" sldId="431"/>
        </pc:sldMkLst>
        <pc:spChg chg="mod">
          <ac:chgData name="Alec J Summers" userId="S::asummers@mitre.org::d9c4246f-ffa8-4c52-a253-9dc5efe19efc" providerId="AD" clId="Web-{31B730C6-2C1B-4B10-523E-FDA3D53E23C9}" dt="2023-08-24T15:31:30.612" v="8" actId="20577"/>
          <ac:spMkLst>
            <pc:docMk/>
            <pc:sldMk cId="22820857" sldId="431"/>
            <ac:spMk id="3" creationId="{AEC9B7C1-9B7B-656B-20EC-CF419B4EAD01}"/>
          </ac:spMkLst>
        </pc:spChg>
      </pc:sldChg>
    </pc:docChg>
  </pc:docChgLst>
  <pc:docChgLst>
    <pc:chgData name="Connor Mullaly" userId="S::cmullaly@mitre.org::731a1e22-c293-4cbb-8aca-216affcf4059" providerId="AD" clId="Web-{317C5C5A-3B27-103A-A2D8-7C9315B262A5}"/>
    <pc:docChg chg="modSld sldOrd">
      <pc:chgData name="Connor Mullaly" userId="S::cmullaly@mitre.org::731a1e22-c293-4cbb-8aca-216affcf4059" providerId="AD" clId="Web-{317C5C5A-3B27-103A-A2D8-7C9315B262A5}" dt="2023-06-01T15:22:48.237" v="245" actId="20577"/>
      <pc:docMkLst>
        <pc:docMk/>
      </pc:docMkLst>
      <pc:sldChg chg="modSp">
        <pc:chgData name="Connor Mullaly" userId="S::cmullaly@mitre.org::731a1e22-c293-4cbb-8aca-216affcf4059" providerId="AD" clId="Web-{317C5C5A-3B27-103A-A2D8-7C9315B262A5}" dt="2023-06-01T15:22:48.237" v="245" actId="20577"/>
        <pc:sldMkLst>
          <pc:docMk/>
          <pc:sldMk cId="3611533344" sldId="398"/>
        </pc:sldMkLst>
        <pc:spChg chg="mod">
          <ac:chgData name="Connor Mullaly" userId="S::cmullaly@mitre.org::731a1e22-c293-4cbb-8aca-216affcf4059" providerId="AD" clId="Web-{317C5C5A-3B27-103A-A2D8-7C9315B262A5}" dt="2023-06-01T15:22:48.237" v="245" actId="20577"/>
          <ac:spMkLst>
            <pc:docMk/>
            <pc:sldMk cId="3611533344" sldId="398"/>
            <ac:spMk id="3" creationId="{49517EE3-ED14-F6DD-9B65-9133A316812F}"/>
          </ac:spMkLst>
        </pc:spChg>
      </pc:sldChg>
      <pc:sldChg chg="addSp delSp modSp ord">
        <pc:chgData name="Connor Mullaly" userId="S::cmullaly@mitre.org::731a1e22-c293-4cbb-8aca-216affcf4059" providerId="AD" clId="Web-{317C5C5A-3B27-103A-A2D8-7C9315B262A5}" dt="2023-06-01T14:59:58.533" v="189" actId="1076"/>
        <pc:sldMkLst>
          <pc:docMk/>
          <pc:sldMk cId="931964932" sldId="409"/>
        </pc:sldMkLst>
        <pc:spChg chg="mod">
          <ac:chgData name="Connor Mullaly" userId="S::cmullaly@mitre.org::731a1e22-c293-4cbb-8aca-216affcf4059" providerId="AD" clId="Web-{317C5C5A-3B27-103A-A2D8-7C9315B262A5}" dt="2023-06-01T14:58:47.469" v="185" actId="20577"/>
          <ac:spMkLst>
            <pc:docMk/>
            <pc:sldMk cId="931964932" sldId="409"/>
            <ac:spMk id="2" creationId="{06F6380A-4948-637D-7F8E-AC0D51599A1D}"/>
          </ac:spMkLst>
        </pc:spChg>
        <pc:spChg chg="add del mod">
          <ac:chgData name="Connor Mullaly" userId="S::cmullaly@mitre.org::731a1e22-c293-4cbb-8aca-216affcf4059" providerId="AD" clId="Web-{317C5C5A-3B27-103A-A2D8-7C9315B262A5}" dt="2023-06-01T14:59:42.517" v="187"/>
          <ac:spMkLst>
            <pc:docMk/>
            <pc:sldMk cId="931964932" sldId="409"/>
            <ac:spMk id="5" creationId="{E4D440A7-6EE4-92B3-F50A-BACA681423F9}"/>
          </ac:spMkLst>
        </pc:spChg>
        <pc:picChg chg="add mod ord">
          <ac:chgData name="Connor Mullaly" userId="S::cmullaly@mitre.org::731a1e22-c293-4cbb-8aca-216affcf4059" providerId="AD" clId="Web-{317C5C5A-3B27-103A-A2D8-7C9315B262A5}" dt="2023-06-01T14:59:58.533" v="189" actId="1076"/>
          <ac:picMkLst>
            <pc:docMk/>
            <pc:sldMk cId="931964932" sldId="409"/>
            <ac:picMk id="6" creationId="{0B8C1C09-0178-A9EE-F732-00087FF18322}"/>
          </ac:picMkLst>
        </pc:picChg>
        <pc:picChg chg="del">
          <ac:chgData name="Connor Mullaly" userId="S::cmullaly@mitre.org::731a1e22-c293-4cbb-8aca-216affcf4059" providerId="AD" clId="Web-{317C5C5A-3B27-103A-A2D8-7C9315B262A5}" dt="2023-06-01T14:59:41.079" v="186"/>
          <ac:picMkLst>
            <pc:docMk/>
            <pc:sldMk cId="931964932" sldId="409"/>
            <ac:picMk id="14" creationId="{90FA6600-9EBA-0842-C289-2A4A3163A50B}"/>
          </ac:picMkLst>
        </pc:picChg>
      </pc:sldChg>
      <pc:sldChg chg="addSp delSp modSp">
        <pc:chgData name="Connor Mullaly" userId="S::cmullaly@mitre.org::731a1e22-c293-4cbb-8aca-216affcf4059" providerId="AD" clId="Web-{317C5C5A-3B27-103A-A2D8-7C9315B262A5}" dt="2023-06-01T15:01:29.456" v="224"/>
        <pc:sldMkLst>
          <pc:docMk/>
          <pc:sldMk cId="3030313033" sldId="410"/>
        </pc:sldMkLst>
        <pc:spChg chg="mod">
          <ac:chgData name="Connor Mullaly" userId="S::cmullaly@mitre.org::731a1e22-c293-4cbb-8aca-216affcf4059" providerId="AD" clId="Web-{317C5C5A-3B27-103A-A2D8-7C9315B262A5}" dt="2023-06-01T15:01:02.830" v="222" actId="20577"/>
          <ac:spMkLst>
            <pc:docMk/>
            <pc:sldMk cId="3030313033" sldId="410"/>
            <ac:spMk id="2" creationId="{5F47135A-73C1-F980-4151-25F95BB6A81D}"/>
          </ac:spMkLst>
        </pc:spChg>
        <pc:spChg chg="add del mod">
          <ac:chgData name="Connor Mullaly" userId="S::cmullaly@mitre.org::731a1e22-c293-4cbb-8aca-216affcf4059" providerId="AD" clId="Web-{317C5C5A-3B27-103A-A2D8-7C9315B262A5}" dt="2023-06-01T15:01:29.456" v="224"/>
          <ac:spMkLst>
            <pc:docMk/>
            <pc:sldMk cId="3030313033" sldId="410"/>
            <ac:spMk id="6" creationId="{0A4060CB-02E8-5F10-E6F8-287A1DB7BAAA}"/>
          </ac:spMkLst>
        </pc:spChg>
        <pc:picChg chg="del">
          <ac:chgData name="Connor Mullaly" userId="S::cmullaly@mitre.org::731a1e22-c293-4cbb-8aca-216affcf4059" providerId="AD" clId="Web-{317C5C5A-3B27-103A-A2D8-7C9315B262A5}" dt="2023-06-01T15:01:08.080" v="223"/>
          <ac:picMkLst>
            <pc:docMk/>
            <pc:sldMk cId="3030313033" sldId="410"/>
            <ac:picMk id="5" creationId="{175765EE-21FC-7521-6B1E-807A65A4C721}"/>
          </ac:picMkLst>
        </pc:picChg>
        <pc:picChg chg="add mod ord">
          <ac:chgData name="Connor Mullaly" userId="S::cmullaly@mitre.org::731a1e22-c293-4cbb-8aca-216affcf4059" providerId="AD" clId="Web-{317C5C5A-3B27-103A-A2D8-7C9315B262A5}" dt="2023-06-01T15:01:29.456" v="224"/>
          <ac:picMkLst>
            <pc:docMk/>
            <pc:sldMk cId="3030313033" sldId="410"/>
            <ac:picMk id="7" creationId="{92B1EC84-2C63-0000-105B-100A0D089EED}"/>
          </ac:picMkLst>
        </pc:picChg>
      </pc:sldChg>
      <pc:sldChg chg="modSp">
        <pc:chgData name="Connor Mullaly" userId="S::cmullaly@mitre.org::731a1e22-c293-4cbb-8aca-216affcf4059" providerId="AD" clId="Web-{317C5C5A-3B27-103A-A2D8-7C9315B262A5}" dt="2023-06-01T14:58:22.531" v="174" actId="20577"/>
        <pc:sldMkLst>
          <pc:docMk/>
          <pc:sldMk cId="1512828299" sldId="426"/>
        </pc:sldMkLst>
        <pc:spChg chg="mod">
          <ac:chgData name="Connor Mullaly" userId="S::cmullaly@mitre.org::731a1e22-c293-4cbb-8aca-216affcf4059" providerId="AD" clId="Web-{317C5C5A-3B27-103A-A2D8-7C9315B262A5}" dt="2023-06-01T14:58:22.531" v="174" actId="20577"/>
          <ac:spMkLst>
            <pc:docMk/>
            <pc:sldMk cId="1512828299" sldId="426"/>
            <ac:spMk id="2" creationId="{06F6380A-4948-637D-7F8E-AC0D51599A1D}"/>
          </ac:spMkLst>
        </pc:spChg>
      </pc:sldChg>
      <pc:sldChg chg="modSp ord">
        <pc:chgData name="Connor Mullaly" userId="S::cmullaly@mitre.org::731a1e22-c293-4cbb-8aca-216affcf4059" providerId="AD" clId="Web-{317C5C5A-3B27-103A-A2D8-7C9315B262A5}" dt="2023-06-01T15:00:51.908" v="219" actId="20577"/>
        <pc:sldMkLst>
          <pc:docMk/>
          <pc:sldMk cId="373191565" sldId="427"/>
        </pc:sldMkLst>
        <pc:spChg chg="mod">
          <ac:chgData name="Connor Mullaly" userId="S::cmullaly@mitre.org::731a1e22-c293-4cbb-8aca-216affcf4059" providerId="AD" clId="Web-{317C5C5A-3B27-103A-A2D8-7C9315B262A5}" dt="2023-06-01T15:00:51.908" v="219" actId="20577"/>
          <ac:spMkLst>
            <pc:docMk/>
            <pc:sldMk cId="373191565" sldId="427"/>
            <ac:spMk id="2" creationId="{5F47135A-73C1-F980-4151-25F95BB6A81D}"/>
          </ac:spMkLst>
        </pc:spChg>
      </pc:sldChg>
      <pc:sldChg chg="addSp delSp modSp">
        <pc:chgData name="Connor Mullaly" userId="S::cmullaly@mitre.org::731a1e22-c293-4cbb-8aca-216affcf4059" providerId="AD" clId="Web-{317C5C5A-3B27-103A-A2D8-7C9315B262A5}" dt="2023-06-01T15:17:26.390" v="239" actId="14100"/>
        <pc:sldMkLst>
          <pc:docMk/>
          <pc:sldMk cId="265016692" sldId="428"/>
        </pc:sldMkLst>
        <pc:picChg chg="add del mod">
          <ac:chgData name="Connor Mullaly" userId="S::cmullaly@mitre.org::731a1e22-c293-4cbb-8aca-216affcf4059" providerId="AD" clId="Web-{317C5C5A-3B27-103A-A2D8-7C9315B262A5}" dt="2023-06-01T15:07:30.695" v="231"/>
          <ac:picMkLst>
            <pc:docMk/>
            <pc:sldMk cId="265016692" sldId="428"/>
            <ac:picMk id="3" creationId="{8641AE4A-3317-436D-FE6E-C9A49A6BD22C}"/>
          </ac:picMkLst>
        </pc:picChg>
        <pc:picChg chg="add mod">
          <ac:chgData name="Connor Mullaly" userId="S::cmullaly@mitre.org::731a1e22-c293-4cbb-8aca-216affcf4059" providerId="AD" clId="Web-{317C5C5A-3B27-103A-A2D8-7C9315B262A5}" dt="2023-06-01T15:17:26.390" v="239" actId="14100"/>
          <ac:picMkLst>
            <pc:docMk/>
            <pc:sldMk cId="265016692" sldId="428"/>
            <ac:picMk id="5" creationId="{FF09A6FC-7A47-2831-DC41-E6E3BAEF2BD0}"/>
          </ac:picMkLst>
        </pc:picChg>
        <pc:picChg chg="del">
          <ac:chgData name="Connor Mullaly" userId="S::cmullaly@mitre.org::731a1e22-c293-4cbb-8aca-216affcf4059" providerId="AD" clId="Web-{317C5C5A-3B27-103A-A2D8-7C9315B262A5}" dt="2023-06-01T15:02:07.566" v="225"/>
          <ac:picMkLst>
            <pc:docMk/>
            <pc:sldMk cId="265016692" sldId="428"/>
            <ac:picMk id="6" creationId="{2FAA04C0-72BD-8421-229E-648113762120}"/>
          </ac:picMkLst>
        </pc:picChg>
      </pc:sldChg>
    </pc:docChg>
  </pc:docChgLst>
  <pc:docChgLst>
    <pc:chgData name="Rich Piazza" userId="S::rpiazza@mitre.org::76aaa1f9-12a1-472e-bae3-fd745eca6365" providerId="AD" clId="Web-{DD562951-574A-4131-A38E-FB3FC3B504BB}"/>
    <pc:docChg chg="modSld">
      <pc:chgData name="Rich Piazza" userId="S::rpiazza@mitre.org::76aaa1f9-12a1-472e-bae3-fd745eca6365" providerId="AD" clId="Web-{DD562951-574A-4131-A38E-FB3FC3B504BB}" dt="2023-04-06T12:19:55.237" v="53" actId="20577"/>
      <pc:docMkLst>
        <pc:docMk/>
      </pc:docMkLst>
      <pc:sldChg chg="modSp">
        <pc:chgData name="Rich Piazza" userId="S::rpiazza@mitre.org::76aaa1f9-12a1-472e-bae3-fd745eca6365" providerId="AD" clId="Web-{DD562951-574A-4131-A38E-FB3FC3B504BB}" dt="2023-04-06T12:19:55.237" v="53" actId="20577"/>
        <pc:sldMkLst>
          <pc:docMk/>
          <pc:sldMk cId="947197061" sldId="380"/>
        </pc:sldMkLst>
        <pc:spChg chg="mod">
          <ac:chgData name="Rich Piazza" userId="S::rpiazza@mitre.org::76aaa1f9-12a1-472e-bae3-fd745eca6365" providerId="AD" clId="Web-{DD562951-574A-4131-A38E-FB3FC3B504BB}" dt="2023-04-06T12:19:55.237" v="53" actId="20577"/>
          <ac:spMkLst>
            <pc:docMk/>
            <pc:sldMk cId="947197061" sldId="380"/>
            <ac:spMk id="3" creationId="{E876E4F7-B5E8-F32C-BDFB-5193D6807443}"/>
          </ac:spMkLst>
        </pc:spChg>
      </pc:sldChg>
    </pc:docChg>
  </pc:docChgLst>
  <pc:docChgLst>
    <pc:chgData name="Steven M Christey" userId="f24da668-4c1f-41c0-850e-113e2bdf78cf" providerId="ADAL" clId="{DCDE0235-3B7E-4A16-9DD4-F5F09B798285}"/>
    <pc:docChg chg="undo custSel addSld delSld modSld">
      <pc:chgData name="Steven M Christey" userId="f24da668-4c1f-41c0-850e-113e2bdf78cf" providerId="ADAL" clId="{DCDE0235-3B7E-4A16-9DD4-F5F09B798285}" dt="2024-02-22T18:40:16.406" v="116" actId="255"/>
      <pc:docMkLst>
        <pc:docMk/>
      </pc:docMkLst>
      <pc:sldChg chg="modSp mod">
        <pc:chgData name="Steven M Christey" userId="f24da668-4c1f-41c0-850e-113e2bdf78cf" providerId="ADAL" clId="{DCDE0235-3B7E-4A16-9DD4-F5F09B798285}" dt="2024-02-20T18:10:05.610" v="2" actId="20577"/>
        <pc:sldMkLst>
          <pc:docMk/>
          <pc:sldMk cId="3038102033" sldId="362"/>
        </pc:sldMkLst>
        <pc:spChg chg="mod">
          <ac:chgData name="Steven M Christey" userId="f24da668-4c1f-41c0-850e-113e2bdf78cf" providerId="ADAL" clId="{DCDE0235-3B7E-4A16-9DD4-F5F09B798285}" dt="2024-02-20T18:10:05.610" v="2" actId="20577"/>
          <ac:spMkLst>
            <pc:docMk/>
            <pc:sldMk cId="3038102033" sldId="362"/>
            <ac:spMk id="3" creationId="{FC6BC93F-9898-4561-85F7-76B9EFF27366}"/>
          </ac:spMkLst>
        </pc:spChg>
      </pc:sldChg>
      <pc:sldChg chg="modSp mod">
        <pc:chgData name="Steven M Christey" userId="f24da668-4c1f-41c0-850e-113e2bdf78cf" providerId="ADAL" clId="{DCDE0235-3B7E-4A16-9DD4-F5F09B798285}" dt="2024-02-22T18:08:06.592" v="15" actId="400"/>
        <pc:sldMkLst>
          <pc:docMk/>
          <pc:sldMk cId="3547865410" sldId="381"/>
        </pc:sldMkLst>
        <pc:spChg chg="mod">
          <ac:chgData name="Steven M Christey" userId="f24da668-4c1f-41c0-850e-113e2bdf78cf" providerId="ADAL" clId="{DCDE0235-3B7E-4A16-9DD4-F5F09B798285}" dt="2024-02-22T18:08:06.592" v="15" actId="400"/>
          <ac:spMkLst>
            <pc:docMk/>
            <pc:sldMk cId="3547865410" sldId="381"/>
            <ac:spMk id="3" creationId="{805CE208-D187-2528-3E26-4948F81BE60F}"/>
          </ac:spMkLst>
        </pc:spChg>
      </pc:sldChg>
      <pc:sldChg chg="modSp mod">
        <pc:chgData name="Steven M Christey" userId="f24da668-4c1f-41c0-850e-113e2bdf78cf" providerId="ADAL" clId="{DCDE0235-3B7E-4A16-9DD4-F5F09B798285}" dt="2024-02-22T18:40:16.406" v="116" actId="255"/>
        <pc:sldMkLst>
          <pc:docMk/>
          <pc:sldMk cId="3162134609" sldId="383"/>
        </pc:sldMkLst>
        <pc:spChg chg="mod">
          <ac:chgData name="Steven M Christey" userId="f24da668-4c1f-41c0-850e-113e2bdf78cf" providerId="ADAL" clId="{DCDE0235-3B7E-4A16-9DD4-F5F09B798285}" dt="2024-02-22T18:40:16.406" v="116" actId="255"/>
          <ac:spMkLst>
            <pc:docMk/>
            <pc:sldMk cId="3162134609" sldId="383"/>
            <ac:spMk id="3" creationId="{EC09B46B-A9DD-131E-759E-02638E5A643C}"/>
          </ac:spMkLst>
        </pc:spChg>
      </pc:sldChg>
      <pc:sldChg chg="modSp mod">
        <pc:chgData name="Steven M Christey" userId="f24da668-4c1f-41c0-850e-113e2bdf78cf" providerId="ADAL" clId="{DCDE0235-3B7E-4A16-9DD4-F5F09B798285}" dt="2024-02-22T18:13:20.931" v="67" actId="403"/>
        <pc:sldMkLst>
          <pc:docMk/>
          <pc:sldMk cId="1071667615" sldId="384"/>
        </pc:sldMkLst>
        <pc:spChg chg="mod">
          <ac:chgData name="Steven M Christey" userId="f24da668-4c1f-41c0-850e-113e2bdf78cf" providerId="ADAL" clId="{DCDE0235-3B7E-4A16-9DD4-F5F09B798285}" dt="2024-02-22T18:13:20.931" v="67" actId="403"/>
          <ac:spMkLst>
            <pc:docMk/>
            <pc:sldMk cId="1071667615" sldId="384"/>
            <ac:spMk id="3" creationId="{43783C6B-223C-519C-EFC4-8CF168007633}"/>
          </ac:spMkLst>
        </pc:spChg>
      </pc:sldChg>
      <pc:sldChg chg="del">
        <pc:chgData name="Steven M Christey" userId="f24da668-4c1f-41c0-850e-113e2bdf78cf" providerId="ADAL" clId="{DCDE0235-3B7E-4A16-9DD4-F5F09B798285}" dt="2024-02-22T18:08:53.438" v="31" actId="47"/>
        <pc:sldMkLst>
          <pc:docMk/>
          <pc:sldMk cId="2858085087" sldId="435"/>
        </pc:sldMkLst>
      </pc:sldChg>
      <pc:sldChg chg="del">
        <pc:chgData name="Steven M Christey" userId="f24da668-4c1f-41c0-850e-113e2bdf78cf" providerId="ADAL" clId="{DCDE0235-3B7E-4A16-9DD4-F5F09B798285}" dt="2024-02-22T18:13:36.238" v="68" actId="2696"/>
        <pc:sldMkLst>
          <pc:docMk/>
          <pc:sldMk cId="1593571930" sldId="436"/>
        </pc:sldMkLst>
      </pc:sldChg>
      <pc:sldChg chg="addSp delSp modSp mod">
        <pc:chgData name="Steven M Christey" userId="f24da668-4c1f-41c0-850e-113e2bdf78cf" providerId="ADAL" clId="{DCDE0235-3B7E-4A16-9DD4-F5F09B798285}" dt="2024-02-22T18:12:17.012" v="55" actId="14100"/>
        <pc:sldMkLst>
          <pc:docMk/>
          <pc:sldMk cId="1131179209" sldId="437"/>
        </pc:sldMkLst>
        <pc:spChg chg="mod">
          <ac:chgData name="Steven M Christey" userId="f24da668-4c1f-41c0-850e-113e2bdf78cf" providerId="ADAL" clId="{DCDE0235-3B7E-4A16-9DD4-F5F09B798285}" dt="2024-02-22T18:08:48.122" v="29" actId="20577"/>
          <ac:spMkLst>
            <pc:docMk/>
            <pc:sldMk cId="1131179209" sldId="437"/>
            <ac:spMk id="2" creationId="{00EB65E2-80C9-2AC6-C9C1-8745DA21335B}"/>
          </ac:spMkLst>
        </pc:spChg>
        <pc:spChg chg="add del mod">
          <ac:chgData name="Steven M Christey" userId="f24da668-4c1f-41c0-850e-113e2bdf78cf" providerId="ADAL" clId="{DCDE0235-3B7E-4A16-9DD4-F5F09B798285}" dt="2024-02-22T18:11:34.945" v="48" actId="478"/>
          <ac:spMkLst>
            <pc:docMk/>
            <pc:sldMk cId="1131179209" sldId="437"/>
            <ac:spMk id="5" creationId="{39A83C33-9AFD-A984-FF36-8742A5D84251}"/>
          </ac:spMkLst>
        </pc:spChg>
        <pc:picChg chg="add mod">
          <ac:chgData name="Steven M Christey" userId="f24da668-4c1f-41c0-850e-113e2bdf78cf" providerId="ADAL" clId="{DCDE0235-3B7E-4A16-9DD4-F5F09B798285}" dt="2024-02-22T18:11:34.150" v="47" actId="931"/>
          <ac:picMkLst>
            <pc:docMk/>
            <pc:sldMk cId="1131179209" sldId="437"/>
            <ac:picMk id="7" creationId="{E1EC86A4-2FCB-4B4E-3126-A7C616D05139}"/>
          </ac:picMkLst>
        </pc:picChg>
        <pc:picChg chg="add del mod">
          <ac:chgData name="Steven M Christey" userId="f24da668-4c1f-41c0-850e-113e2bdf78cf" providerId="ADAL" clId="{DCDE0235-3B7E-4A16-9DD4-F5F09B798285}" dt="2024-02-22T18:12:17.012" v="55" actId="14100"/>
          <ac:picMkLst>
            <pc:docMk/>
            <pc:sldMk cId="1131179209" sldId="437"/>
            <ac:picMk id="8" creationId="{47DD5B42-24BF-2E23-D9E4-E1260EDD96A1}"/>
          </ac:picMkLst>
        </pc:picChg>
      </pc:sldChg>
      <pc:sldChg chg="modSp mod">
        <pc:chgData name="Steven M Christey" userId="f24da668-4c1f-41c0-850e-113e2bdf78cf" providerId="ADAL" clId="{DCDE0235-3B7E-4A16-9DD4-F5F09B798285}" dt="2024-02-22T18:17:01.632" v="115" actId="20577"/>
        <pc:sldMkLst>
          <pc:docMk/>
          <pc:sldMk cId="3040527993" sldId="438"/>
        </pc:sldMkLst>
        <pc:spChg chg="mod">
          <ac:chgData name="Steven M Christey" userId="f24da668-4c1f-41c0-850e-113e2bdf78cf" providerId="ADAL" clId="{DCDE0235-3B7E-4A16-9DD4-F5F09B798285}" dt="2024-02-22T18:17:01.632" v="115" actId="20577"/>
          <ac:spMkLst>
            <pc:docMk/>
            <pc:sldMk cId="3040527993" sldId="438"/>
            <ac:spMk id="2" creationId="{2D04B2BF-F6DA-E3B6-7522-BE2708171866}"/>
          </ac:spMkLst>
        </pc:spChg>
      </pc:sldChg>
      <pc:sldChg chg="addSp delSp modSp add mod">
        <pc:chgData name="Steven M Christey" userId="f24da668-4c1f-41c0-850e-113e2bdf78cf" providerId="ADAL" clId="{DCDE0235-3B7E-4A16-9DD4-F5F09B798285}" dt="2024-02-22T18:14:04.678" v="85" actId="20577"/>
        <pc:sldMkLst>
          <pc:docMk/>
          <pc:sldMk cId="4025488128" sldId="439"/>
        </pc:sldMkLst>
        <pc:spChg chg="mod">
          <ac:chgData name="Steven M Christey" userId="f24da668-4c1f-41c0-850e-113e2bdf78cf" providerId="ADAL" clId="{DCDE0235-3B7E-4A16-9DD4-F5F09B798285}" dt="2024-02-22T18:14:04.678" v="85" actId="20577"/>
          <ac:spMkLst>
            <pc:docMk/>
            <pc:sldMk cId="4025488128" sldId="439"/>
            <ac:spMk id="2" creationId="{C104FFEC-8BAA-F318-761B-44AD50E799ED}"/>
          </ac:spMkLst>
        </pc:spChg>
        <pc:spChg chg="add del mod">
          <ac:chgData name="Steven M Christey" userId="f24da668-4c1f-41c0-850e-113e2bdf78cf" providerId="ADAL" clId="{DCDE0235-3B7E-4A16-9DD4-F5F09B798285}" dt="2024-02-22T18:09:51.303" v="33" actId="931"/>
          <ac:spMkLst>
            <pc:docMk/>
            <pc:sldMk cId="4025488128" sldId="439"/>
            <ac:spMk id="5" creationId="{426FA3EE-F4F2-5BD1-6B8F-723FDE937824}"/>
          </ac:spMkLst>
        </pc:spChg>
        <pc:spChg chg="add del mod">
          <ac:chgData name="Steven M Christey" userId="f24da668-4c1f-41c0-850e-113e2bdf78cf" providerId="ADAL" clId="{DCDE0235-3B7E-4A16-9DD4-F5F09B798285}" dt="2024-02-22T18:11:51.779" v="50" actId="931"/>
          <ac:spMkLst>
            <pc:docMk/>
            <pc:sldMk cId="4025488128" sldId="439"/>
            <ac:spMk id="10" creationId="{39761721-1C87-4499-DA2C-E09D3F0A2638}"/>
          </ac:spMkLst>
        </pc:spChg>
        <pc:picChg chg="add del mod">
          <ac:chgData name="Steven M Christey" userId="f24da668-4c1f-41c0-850e-113e2bdf78cf" providerId="ADAL" clId="{DCDE0235-3B7E-4A16-9DD4-F5F09B798285}" dt="2024-02-22T18:11:39.875" v="49" actId="478"/>
          <ac:picMkLst>
            <pc:docMk/>
            <pc:sldMk cId="4025488128" sldId="439"/>
            <ac:picMk id="7" creationId="{542B2BC7-D1BB-84AC-6AFC-5633EA3162A6}"/>
          </ac:picMkLst>
        </pc:picChg>
        <pc:picChg chg="del">
          <ac:chgData name="Steven M Christey" userId="f24da668-4c1f-41c0-850e-113e2bdf78cf" providerId="ADAL" clId="{DCDE0235-3B7E-4A16-9DD4-F5F09B798285}" dt="2024-02-22T18:09:33.778" v="32" actId="478"/>
          <ac:picMkLst>
            <pc:docMk/>
            <pc:sldMk cId="4025488128" sldId="439"/>
            <ac:picMk id="8" creationId="{0E692C99-48B9-1BF3-9BE6-AC41B8674467}"/>
          </ac:picMkLst>
        </pc:picChg>
        <pc:picChg chg="add mod">
          <ac:chgData name="Steven M Christey" userId="f24da668-4c1f-41c0-850e-113e2bdf78cf" providerId="ADAL" clId="{DCDE0235-3B7E-4A16-9DD4-F5F09B798285}" dt="2024-02-22T18:12:22.285" v="56" actId="14100"/>
          <ac:picMkLst>
            <pc:docMk/>
            <pc:sldMk cId="4025488128" sldId="439"/>
            <ac:picMk id="12" creationId="{60D6DAE3-6E8E-D583-598B-B5C8A191E3ED}"/>
          </ac:picMkLst>
        </pc:picChg>
      </pc:sldChg>
      <pc:sldChg chg="addSp delSp modSp add mod">
        <pc:chgData name="Steven M Christey" userId="f24da668-4c1f-41c0-850e-113e2bdf78cf" providerId="ADAL" clId="{DCDE0235-3B7E-4A16-9DD4-F5F09B798285}" dt="2024-02-22T18:16:38.930" v="94" actId="14100"/>
        <pc:sldMkLst>
          <pc:docMk/>
          <pc:sldMk cId="4090367885" sldId="440"/>
        </pc:sldMkLst>
        <pc:spChg chg="add del mod">
          <ac:chgData name="Steven M Christey" userId="f24da668-4c1f-41c0-850e-113e2bdf78cf" providerId="ADAL" clId="{DCDE0235-3B7E-4A16-9DD4-F5F09B798285}" dt="2024-02-22T18:16:14.702" v="88" actId="931"/>
          <ac:spMkLst>
            <pc:docMk/>
            <pc:sldMk cId="4090367885" sldId="440"/>
            <ac:spMk id="5" creationId="{C0D31846-8B88-35A1-35F8-E327D9CA1984}"/>
          </ac:spMkLst>
        </pc:spChg>
        <pc:picChg chg="add mod">
          <ac:chgData name="Steven M Christey" userId="f24da668-4c1f-41c0-850e-113e2bdf78cf" providerId="ADAL" clId="{DCDE0235-3B7E-4A16-9DD4-F5F09B798285}" dt="2024-02-22T18:16:38.930" v="94" actId="14100"/>
          <ac:picMkLst>
            <pc:docMk/>
            <pc:sldMk cId="4090367885" sldId="440"/>
            <ac:picMk id="7" creationId="{3DD0825F-C839-8858-D5CC-FC2253ACB334}"/>
          </ac:picMkLst>
        </pc:picChg>
        <pc:picChg chg="del">
          <ac:chgData name="Steven M Christey" userId="f24da668-4c1f-41c0-850e-113e2bdf78cf" providerId="ADAL" clId="{DCDE0235-3B7E-4A16-9DD4-F5F09B798285}" dt="2024-02-22T18:15:58.314" v="87" actId="478"/>
          <ac:picMkLst>
            <pc:docMk/>
            <pc:sldMk cId="4090367885" sldId="440"/>
            <ac:picMk id="12" creationId="{E58B91D2-A7A1-A882-0289-68B249F08103}"/>
          </ac:picMkLst>
        </pc:picChg>
      </pc:sldChg>
    </pc:docChg>
  </pc:docChgLst>
  <pc:docChgLst>
    <pc:chgData name="Steven M Christey" userId="f24da668-4c1f-41c0-850e-113e2bdf78cf" providerId="ADAL" clId="{EBB9D200-5B0A-492E-A8A0-1680E0790F27}"/>
    <pc:docChg chg="undo custSel addSld delSld modSld">
      <pc:chgData name="Steven M Christey" userId="f24da668-4c1f-41c0-850e-113e2bdf78cf" providerId="ADAL" clId="{EBB9D200-5B0A-492E-A8A0-1680E0790F27}" dt="2024-02-08T18:40:03.955" v="788" actId="20577"/>
      <pc:docMkLst>
        <pc:docMk/>
      </pc:docMkLst>
      <pc:sldChg chg="modSp mod">
        <pc:chgData name="Steven M Christey" userId="f24da668-4c1f-41c0-850e-113e2bdf78cf" providerId="ADAL" clId="{EBB9D200-5B0A-492E-A8A0-1680E0790F27}" dt="2024-02-07T18:52:02.748" v="9" actId="20577"/>
        <pc:sldMkLst>
          <pc:docMk/>
          <pc:sldMk cId="3038102033" sldId="362"/>
        </pc:sldMkLst>
        <pc:spChg chg="mod">
          <ac:chgData name="Steven M Christey" userId="f24da668-4c1f-41c0-850e-113e2bdf78cf" providerId="ADAL" clId="{EBB9D200-5B0A-492E-A8A0-1680E0790F27}" dt="2024-02-07T18:52:02.748" v="9" actId="20577"/>
          <ac:spMkLst>
            <pc:docMk/>
            <pc:sldMk cId="3038102033" sldId="362"/>
            <ac:spMk id="3" creationId="{FC6BC93F-9898-4561-85F7-76B9EFF27366}"/>
          </ac:spMkLst>
        </pc:spChg>
      </pc:sldChg>
      <pc:sldChg chg="modSp mod">
        <pc:chgData name="Steven M Christey" userId="f24da668-4c1f-41c0-850e-113e2bdf78cf" providerId="ADAL" clId="{EBB9D200-5B0A-492E-A8A0-1680E0790F27}" dt="2024-02-07T18:53:21.580" v="18" actId="6549"/>
        <pc:sldMkLst>
          <pc:docMk/>
          <pc:sldMk cId="3547865410" sldId="381"/>
        </pc:sldMkLst>
        <pc:spChg chg="mod">
          <ac:chgData name="Steven M Christey" userId="f24da668-4c1f-41c0-850e-113e2bdf78cf" providerId="ADAL" clId="{EBB9D200-5B0A-492E-A8A0-1680E0790F27}" dt="2024-02-07T18:53:21.580" v="18" actId="6549"/>
          <ac:spMkLst>
            <pc:docMk/>
            <pc:sldMk cId="3547865410" sldId="381"/>
            <ac:spMk id="3" creationId="{805CE208-D187-2528-3E26-4948F81BE60F}"/>
          </ac:spMkLst>
        </pc:spChg>
      </pc:sldChg>
      <pc:sldChg chg="modSp mod">
        <pc:chgData name="Steven M Christey" userId="f24da668-4c1f-41c0-850e-113e2bdf78cf" providerId="ADAL" clId="{EBB9D200-5B0A-492E-A8A0-1680E0790F27}" dt="2024-02-07T18:55:03.546" v="20" actId="6549"/>
        <pc:sldMkLst>
          <pc:docMk/>
          <pc:sldMk cId="3785470018" sldId="393"/>
        </pc:sldMkLst>
        <pc:spChg chg="mod">
          <ac:chgData name="Steven M Christey" userId="f24da668-4c1f-41c0-850e-113e2bdf78cf" providerId="ADAL" clId="{EBB9D200-5B0A-492E-A8A0-1680E0790F27}" dt="2024-02-07T18:55:03.546" v="20" actId="6549"/>
          <ac:spMkLst>
            <pc:docMk/>
            <pc:sldMk cId="3785470018" sldId="393"/>
            <ac:spMk id="3" creationId="{85032E56-369D-C984-EBC3-0D8E7B214AFE}"/>
          </ac:spMkLst>
        </pc:spChg>
      </pc:sldChg>
      <pc:sldChg chg="modSp mod">
        <pc:chgData name="Steven M Christey" userId="f24da668-4c1f-41c0-850e-113e2bdf78cf" providerId="ADAL" clId="{EBB9D200-5B0A-492E-A8A0-1680E0790F27}" dt="2024-02-08T18:09:58.860" v="773" actId="20577"/>
        <pc:sldMkLst>
          <pc:docMk/>
          <pc:sldMk cId="3611533344" sldId="398"/>
        </pc:sldMkLst>
        <pc:spChg chg="mod">
          <ac:chgData name="Steven M Christey" userId="f24da668-4c1f-41c0-850e-113e2bdf78cf" providerId="ADAL" clId="{EBB9D200-5B0A-492E-A8A0-1680E0790F27}" dt="2024-02-08T18:09:58.860" v="773" actId="20577"/>
          <ac:spMkLst>
            <pc:docMk/>
            <pc:sldMk cId="3611533344" sldId="398"/>
            <ac:spMk id="3" creationId="{49517EE3-ED14-F6DD-9B65-9133A316812F}"/>
          </ac:spMkLst>
        </pc:spChg>
      </pc:sldChg>
      <pc:sldChg chg="addSp delSp modSp mod">
        <pc:chgData name="Steven M Christey" userId="f24da668-4c1f-41c0-850e-113e2bdf78cf" providerId="ADAL" clId="{EBB9D200-5B0A-492E-A8A0-1680E0790F27}" dt="2024-02-08T18:40:03.955" v="788" actId="20577"/>
        <pc:sldMkLst>
          <pc:docMk/>
          <pc:sldMk cId="2430220078" sldId="404"/>
        </pc:sldMkLst>
        <pc:spChg chg="mod">
          <ac:chgData name="Steven M Christey" userId="f24da668-4c1f-41c0-850e-113e2bdf78cf" providerId="ADAL" clId="{EBB9D200-5B0A-492E-A8A0-1680E0790F27}" dt="2024-02-07T21:12:41.678" v="45" actId="20577"/>
          <ac:spMkLst>
            <pc:docMk/>
            <pc:sldMk cId="2430220078" sldId="404"/>
            <ac:spMk id="2" creationId="{43599B33-418B-7B46-1049-1DF6CA6BEAA7}"/>
          </ac:spMkLst>
        </pc:spChg>
        <pc:spChg chg="mod">
          <ac:chgData name="Steven M Christey" userId="f24da668-4c1f-41c0-850e-113e2bdf78cf" providerId="ADAL" clId="{EBB9D200-5B0A-492E-A8A0-1680E0790F27}" dt="2024-02-08T15:51:34.181" v="663" actId="20577"/>
          <ac:spMkLst>
            <pc:docMk/>
            <pc:sldMk cId="2430220078" sldId="404"/>
            <ac:spMk id="3" creationId="{509825AD-5968-01D0-CE22-3B0DC4534F1F}"/>
          </ac:spMkLst>
        </pc:spChg>
        <pc:spChg chg="add mod">
          <ac:chgData name="Steven M Christey" userId="f24da668-4c1f-41c0-850e-113e2bdf78cf" providerId="ADAL" clId="{EBB9D200-5B0A-492E-A8A0-1680E0790F27}" dt="2024-02-08T18:40:03.955" v="788" actId="20577"/>
          <ac:spMkLst>
            <pc:docMk/>
            <pc:sldMk cId="2430220078" sldId="404"/>
            <ac:spMk id="7" creationId="{AD914525-25E8-37AC-AE67-232EE1DEF675}"/>
          </ac:spMkLst>
        </pc:spChg>
        <pc:picChg chg="add mod">
          <ac:chgData name="Steven M Christey" userId="f24da668-4c1f-41c0-850e-113e2bdf78cf" providerId="ADAL" clId="{EBB9D200-5B0A-492E-A8A0-1680E0790F27}" dt="2024-02-08T15:44:18.381" v="280" actId="1076"/>
          <ac:picMkLst>
            <pc:docMk/>
            <pc:sldMk cId="2430220078" sldId="404"/>
            <ac:picMk id="6" creationId="{A1F9DE99-17B6-C557-2FE0-55A84B5F89BA}"/>
          </ac:picMkLst>
        </pc:picChg>
        <pc:picChg chg="del">
          <ac:chgData name="Steven M Christey" userId="f24da668-4c1f-41c0-850e-113e2bdf78cf" providerId="ADAL" clId="{EBB9D200-5B0A-492E-A8A0-1680E0790F27}" dt="2024-02-07T21:11:31.309" v="21" actId="478"/>
          <ac:picMkLst>
            <pc:docMk/>
            <pc:sldMk cId="2430220078" sldId="404"/>
            <ac:picMk id="9" creationId="{FFCAB7B5-74D0-0E13-C839-E2583D4E9C40}"/>
          </ac:picMkLst>
        </pc:picChg>
      </pc:sldChg>
      <pc:sldChg chg="addSp delSp modSp mod">
        <pc:chgData name="Steven M Christey" userId="f24da668-4c1f-41c0-850e-113e2bdf78cf" providerId="ADAL" clId="{EBB9D200-5B0A-492E-A8A0-1680E0790F27}" dt="2024-02-07T21:26:17.686" v="157" actId="14100"/>
        <pc:sldMkLst>
          <pc:docMk/>
          <pc:sldMk cId="167578674" sldId="407"/>
        </pc:sldMkLst>
        <pc:spChg chg="mod">
          <ac:chgData name="Steven M Christey" userId="f24da668-4c1f-41c0-850e-113e2bdf78cf" providerId="ADAL" clId="{EBB9D200-5B0A-492E-A8A0-1680E0790F27}" dt="2024-02-07T21:26:02.600" v="153" actId="26606"/>
          <ac:spMkLst>
            <pc:docMk/>
            <pc:sldMk cId="167578674" sldId="407"/>
            <ac:spMk id="2" creationId="{52BC55BB-03D2-0E93-9C23-A09B3E24F84E}"/>
          </ac:spMkLst>
        </pc:spChg>
        <pc:spChg chg="mod ord">
          <ac:chgData name="Steven M Christey" userId="f24da668-4c1f-41c0-850e-113e2bdf78cf" providerId="ADAL" clId="{EBB9D200-5B0A-492E-A8A0-1680E0790F27}" dt="2024-02-07T21:26:02.600" v="153" actId="26606"/>
          <ac:spMkLst>
            <pc:docMk/>
            <pc:sldMk cId="167578674" sldId="407"/>
            <ac:spMk id="4" creationId="{1F1904C1-F2A7-A999-65C9-308BA08C2A39}"/>
          </ac:spMkLst>
        </pc:spChg>
        <pc:picChg chg="add mod">
          <ac:chgData name="Steven M Christey" userId="f24da668-4c1f-41c0-850e-113e2bdf78cf" providerId="ADAL" clId="{EBB9D200-5B0A-492E-A8A0-1680E0790F27}" dt="2024-02-07T21:26:17.686" v="157" actId="14100"/>
          <ac:picMkLst>
            <pc:docMk/>
            <pc:sldMk cId="167578674" sldId="407"/>
            <ac:picMk id="5" creationId="{0C04822B-8045-CB7B-8F06-98B76EB19609}"/>
          </ac:picMkLst>
        </pc:picChg>
        <pc:picChg chg="del">
          <ac:chgData name="Steven M Christey" userId="f24da668-4c1f-41c0-850e-113e2bdf78cf" providerId="ADAL" clId="{EBB9D200-5B0A-492E-A8A0-1680E0790F27}" dt="2024-02-07T21:25:31.373" v="148" actId="478"/>
          <ac:picMkLst>
            <pc:docMk/>
            <pc:sldMk cId="167578674" sldId="407"/>
            <ac:picMk id="6" creationId="{024326BB-FCA8-E1D9-E2DF-B66C4AE96F23}"/>
          </ac:picMkLst>
        </pc:picChg>
      </pc:sldChg>
      <pc:sldChg chg="del">
        <pc:chgData name="Steven M Christey" userId="f24da668-4c1f-41c0-850e-113e2bdf78cf" providerId="ADAL" clId="{EBB9D200-5B0A-492E-A8A0-1680E0790F27}" dt="2024-02-07T21:22:33.694" v="147" actId="47"/>
        <pc:sldMkLst>
          <pc:docMk/>
          <pc:sldMk cId="409328719" sldId="434"/>
        </pc:sldMkLst>
      </pc:sldChg>
      <pc:sldChg chg="modSp mod">
        <pc:chgData name="Steven M Christey" userId="f24da668-4c1f-41c0-850e-113e2bdf78cf" providerId="ADAL" clId="{EBB9D200-5B0A-492E-A8A0-1680E0790F27}" dt="2024-02-07T21:21:52.427" v="142" actId="14100"/>
        <pc:sldMkLst>
          <pc:docMk/>
          <pc:sldMk cId="2858085087" sldId="435"/>
        </pc:sldMkLst>
        <pc:spChg chg="mod">
          <ac:chgData name="Steven M Christey" userId="f24da668-4c1f-41c0-850e-113e2bdf78cf" providerId="ADAL" clId="{EBB9D200-5B0A-492E-A8A0-1680E0790F27}" dt="2024-02-07T21:20:31.020" v="127" actId="20577"/>
          <ac:spMkLst>
            <pc:docMk/>
            <pc:sldMk cId="2858085087" sldId="435"/>
            <ac:spMk id="2" creationId="{00EB65E2-80C9-2AC6-C9C1-8745DA21335B}"/>
          </ac:spMkLst>
        </pc:spChg>
        <pc:picChg chg="mod">
          <ac:chgData name="Steven M Christey" userId="f24da668-4c1f-41c0-850e-113e2bdf78cf" providerId="ADAL" clId="{EBB9D200-5B0A-492E-A8A0-1680E0790F27}" dt="2024-02-07T21:21:52.427" v="142" actId="14100"/>
          <ac:picMkLst>
            <pc:docMk/>
            <pc:sldMk cId="2858085087" sldId="435"/>
            <ac:picMk id="7" creationId="{BCD51EE3-907A-7ED0-71CF-AB936AD89878}"/>
          </ac:picMkLst>
        </pc:picChg>
      </pc:sldChg>
      <pc:sldChg chg="modSp mod">
        <pc:chgData name="Steven M Christey" userId="f24da668-4c1f-41c0-850e-113e2bdf78cf" providerId="ADAL" clId="{EBB9D200-5B0A-492E-A8A0-1680E0790F27}" dt="2024-02-07T21:19:52.576" v="105" actId="20577"/>
        <pc:sldMkLst>
          <pc:docMk/>
          <pc:sldMk cId="1593571930" sldId="436"/>
        </pc:sldMkLst>
        <pc:spChg chg="mod">
          <ac:chgData name="Steven M Christey" userId="f24da668-4c1f-41c0-850e-113e2bdf78cf" providerId="ADAL" clId="{EBB9D200-5B0A-492E-A8A0-1680E0790F27}" dt="2024-02-07T21:19:52.576" v="105" actId="20577"/>
          <ac:spMkLst>
            <pc:docMk/>
            <pc:sldMk cId="1593571930" sldId="436"/>
            <ac:spMk id="2" creationId="{2D04B2BF-F6DA-E3B6-7522-BE2708171866}"/>
          </ac:spMkLst>
        </pc:spChg>
        <pc:picChg chg="mod">
          <ac:chgData name="Steven M Christey" userId="f24da668-4c1f-41c0-850e-113e2bdf78cf" providerId="ADAL" clId="{EBB9D200-5B0A-492E-A8A0-1680E0790F27}" dt="2024-02-07T21:19:14.084" v="88" actId="14100"/>
          <ac:picMkLst>
            <pc:docMk/>
            <pc:sldMk cId="1593571930" sldId="436"/>
            <ac:picMk id="6" creationId="{1648D0AF-6C3F-6247-2890-685E31184139}"/>
          </ac:picMkLst>
        </pc:picChg>
      </pc:sldChg>
      <pc:sldChg chg="addSp delSp modSp add mod">
        <pc:chgData name="Steven M Christey" userId="f24da668-4c1f-41c0-850e-113e2bdf78cf" providerId="ADAL" clId="{EBB9D200-5B0A-492E-A8A0-1680E0790F27}" dt="2024-02-07T21:22:14.787" v="146" actId="14100"/>
        <pc:sldMkLst>
          <pc:docMk/>
          <pc:sldMk cId="1131179209" sldId="437"/>
        </pc:sldMkLst>
        <pc:spChg chg="mod">
          <ac:chgData name="Steven M Christey" userId="f24da668-4c1f-41c0-850e-113e2bdf78cf" providerId="ADAL" clId="{EBB9D200-5B0A-492E-A8A0-1680E0790F27}" dt="2024-02-07T21:21:13.541" v="137" actId="20577"/>
          <ac:spMkLst>
            <pc:docMk/>
            <pc:sldMk cId="1131179209" sldId="437"/>
            <ac:spMk id="2" creationId="{00EB65E2-80C9-2AC6-C9C1-8745DA21335B}"/>
          </ac:spMkLst>
        </pc:spChg>
        <pc:spChg chg="add del mod">
          <ac:chgData name="Steven M Christey" userId="f24da668-4c1f-41c0-850e-113e2bdf78cf" providerId="ADAL" clId="{EBB9D200-5B0A-492E-A8A0-1680E0790F27}" dt="2024-02-07T21:21:36.075" v="139" actId="931"/>
          <ac:spMkLst>
            <pc:docMk/>
            <pc:sldMk cId="1131179209" sldId="437"/>
            <ac:spMk id="5" creationId="{2BFF1557-F508-943D-C16B-F721ECE15A62}"/>
          </ac:spMkLst>
        </pc:spChg>
        <pc:picChg chg="del">
          <ac:chgData name="Steven M Christey" userId="f24da668-4c1f-41c0-850e-113e2bdf78cf" providerId="ADAL" clId="{EBB9D200-5B0A-492E-A8A0-1680E0790F27}" dt="2024-02-07T21:21:18.732" v="138" actId="478"/>
          <ac:picMkLst>
            <pc:docMk/>
            <pc:sldMk cId="1131179209" sldId="437"/>
            <ac:picMk id="7" creationId="{BCD51EE3-907A-7ED0-71CF-AB936AD89878}"/>
          </ac:picMkLst>
        </pc:picChg>
        <pc:picChg chg="add mod">
          <ac:chgData name="Steven M Christey" userId="f24da668-4c1f-41c0-850e-113e2bdf78cf" providerId="ADAL" clId="{EBB9D200-5B0A-492E-A8A0-1680E0790F27}" dt="2024-02-07T21:22:14.787" v="146" actId="14100"/>
          <ac:picMkLst>
            <pc:docMk/>
            <pc:sldMk cId="1131179209" sldId="437"/>
            <ac:picMk id="8" creationId="{47DD5B42-24BF-2E23-D9E4-E1260EDD96A1}"/>
          </ac:picMkLst>
        </pc:picChg>
      </pc:sldChg>
      <pc:sldChg chg="addSp delSp modSp add mod">
        <pc:chgData name="Steven M Christey" userId="f24da668-4c1f-41c0-850e-113e2bdf78cf" providerId="ADAL" clId="{EBB9D200-5B0A-492E-A8A0-1680E0790F27}" dt="2024-02-07T21:19:42.046" v="97" actId="20577"/>
        <pc:sldMkLst>
          <pc:docMk/>
          <pc:sldMk cId="3040527993" sldId="438"/>
        </pc:sldMkLst>
        <pc:spChg chg="mod">
          <ac:chgData name="Steven M Christey" userId="f24da668-4c1f-41c0-850e-113e2bdf78cf" providerId="ADAL" clId="{EBB9D200-5B0A-492E-A8A0-1680E0790F27}" dt="2024-02-07T21:19:42.046" v="97" actId="20577"/>
          <ac:spMkLst>
            <pc:docMk/>
            <pc:sldMk cId="3040527993" sldId="438"/>
            <ac:spMk id="2" creationId="{2D04B2BF-F6DA-E3B6-7522-BE2708171866}"/>
          </ac:spMkLst>
        </pc:spChg>
        <pc:spChg chg="add del mod">
          <ac:chgData name="Steven M Christey" userId="f24da668-4c1f-41c0-850e-113e2bdf78cf" providerId="ADAL" clId="{EBB9D200-5B0A-492E-A8A0-1680E0790F27}" dt="2024-02-07T21:16:44.560" v="72" actId="931"/>
          <ac:spMkLst>
            <pc:docMk/>
            <pc:sldMk cId="3040527993" sldId="438"/>
            <ac:spMk id="5" creationId="{7885DB56-FC18-27E6-2F84-F661A7081881}"/>
          </ac:spMkLst>
        </pc:spChg>
        <pc:spChg chg="add del mod">
          <ac:chgData name="Steven M Christey" userId="f24da668-4c1f-41c0-850e-113e2bdf78cf" providerId="ADAL" clId="{EBB9D200-5B0A-492E-A8A0-1680E0790F27}" dt="2024-02-07T21:18:35.965" v="80" actId="931"/>
          <ac:spMkLst>
            <pc:docMk/>
            <pc:sldMk cId="3040527993" sldId="438"/>
            <ac:spMk id="10" creationId="{15050611-9202-B07C-1D39-01248B936767}"/>
          </ac:spMkLst>
        </pc:spChg>
        <pc:picChg chg="del">
          <ac:chgData name="Steven M Christey" userId="f24da668-4c1f-41c0-850e-113e2bdf78cf" providerId="ADAL" clId="{EBB9D200-5B0A-492E-A8A0-1680E0790F27}" dt="2024-02-07T21:16:27.970" v="71" actId="478"/>
          <ac:picMkLst>
            <pc:docMk/>
            <pc:sldMk cId="3040527993" sldId="438"/>
            <ac:picMk id="6" creationId="{1648D0AF-6C3F-6247-2890-685E31184139}"/>
          </ac:picMkLst>
        </pc:picChg>
        <pc:picChg chg="add del mod">
          <ac:chgData name="Steven M Christey" userId="f24da668-4c1f-41c0-850e-113e2bdf78cf" providerId="ADAL" clId="{EBB9D200-5B0A-492E-A8A0-1680E0790F27}" dt="2024-02-07T21:18:11.677" v="79" actId="478"/>
          <ac:picMkLst>
            <pc:docMk/>
            <pc:sldMk cId="3040527993" sldId="438"/>
            <ac:picMk id="8" creationId="{D6B72367-AF12-2E44-A011-FD79F7E1A2F6}"/>
          </ac:picMkLst>
        </pc:picChg>
        <pc:picChg chg="add mod">
          <ac:chgData name="Steven M Christey" userId="f24da668-4c1f-41c0-850e-113e2bdf78cf" providerId="ADAL" clId="{EBB9D200-5B0A-492E-A8A0-1680E0790F27}" dt="2024-02-07T21:18:58.148" v="86" actId="14100"/>
          <ac:picMkLst>
            <pc:docMk/>
            <pc:sldMk cId="3040527993" sldId="438"/>
            <ac:picMk id="12" creationId="{9C8B8DDB-27A2-9455-A888-50F081AC39DB}"/>
          </ac:picMkLst>
        </pc:picChg>
      </pc:sldChg>
    </pc:docChg>
  </pc:docChgLst>
  <pc:docChgLst>
    <pc:chgData name="Chris Coffin" userId="S::ccoffin@mitre.org::d7ceed13-cc7e-4e76-a9cc-15d09b8e0391" providerId="AD" clId="Web-{606013C7-2C4A-BF52-EC50-BBD3648E73F1}"/>
    <pc:docChg chg="modSld">
      <pc:chgData name="Chris Coffin" userId="S::ccoffin@mitre.org::d7ceed13-cc7e-4e76-a9cc-15d09b8e0391" providerId="AD" clId="Web-{606013C7-2C4A-BF52-EC50-BBD3648E73F1}" dt="2023-10-19T14:31:34.903" v="57" actId="20577"/>
      <pc:docMkLst>
        <pc:docMk/>
      </pc:docMkLst>
      <pc:sldChg chg="modSp">
        <pc:chgData name="Chris Coffin" userId="S::ccoffin@mitre.org::d7ceed13-cc7e-4e76-a9cc-15d09b8e0391" providerId="AD" clId="Web-{606013C7-2C4A-BF52-EC50-BBD3648E73F1}" dt="2023-10-19T14:31:34.903" v="57" actId="20577"/>
        <pc:sldMkLst>
          <pc:docMk/>
          <pc:sldMk cId="3142654909" sldId="391"/>
        </pc:sldMkLst>
        <pc:spChg chg="mod">
          <ac:chgData name="Chris Coffin" userId="S::ccoffin@mitre.org::d7ceed13-cc7e-4e76-a9cc-15d09b8e0391" providerId="AD" clId="Web-{606013C7-2C4A-BF52-EC50-BBD3648E73F1}" dt="2023-10-19T14:31:34.903" v="57" actId="20577"/>
          <ac:spMkLst>
            <pc:docMk/>
            <pc:sldMk cId="3142654909" sldId="391"/>
            <ac:spMk id="3" creationId="{85032E56-369D-C984-EBC3-0D8E7B214AFE}"/>
          </ac:spMkLst>
        </pc:spChg>
      </pc:sldChg>
    </pc:docChg>
  </pc:docChgLst>
  <pc:docChgLst>
    <pc:chgData name="Chris Coffin" userId="S::ccoffin@mitre.org::d7ceed13-cc7e-4e76-a9cc-15d09b8e0391" providerId="AD" clId="Web-{6E662A41-D583-5FD6-FC08-5C0D82CAC9F2}"/>
    <pc:docChg chg="modSld">
      <pc:chgData name="Chris Coffin" userId="S::ccoffin@mitre.org::d7ceed13-cc7e-4e76-a9cc-15d09b8e0391" providerId="AD" clId="Web-{6E662A41-D583-5FD6-FC08-5C0D82CAC9F2}" dt="2023-06-01T16:18:29.111" v="463" actId="20577"/>
      <pc:docMkLst>
        <pc:docMk/>
      </pc:docMkLst>
      <pc:sldChg chg="modSp">
        <pc:chgData name="Chris Coffin" userId="S::ccoffin@mitre.org::d7ceed13-cc7e-4e76-a9cc-15d09b8e0391" providerId="AD" clId="Web-{6E662A41-D583-5FD6-FC08-5C0D82CAC9F2}" dt="2023-06-01T16:18:29.111" v="463" actId="20577"/>
        <pc:sldMkLst>
          <pc:docMk/>
          <pc:sldMk cId="3142654909" sldId="391"/>
        </pc:sldMkLst>
        <pc:spChg chg="mod">
          <ac:chgData name="Chris Coffin" userId="S::ccoffin@mitre.org::d7ceed13-cc7e-4e76-a9cc-15d09b8e0391" providerId="AD" clId="Web-{6E662A41-D583-5FD6-FC08-5C0D82CAC9F2}" dt="2023-06-01T16:18:29.111" v="463" actId="20577"/>
          <ac:spMkLst>
            <pc:docMk/>
            <pc:sldMk cId="3142654909" sldId="391"/>
            <ac:spMk id="3" creationId="{85032E56-369D-C984-EBC3-0D8E7B214AFE}"/>
          </ac:spMkLst>
        </pc:spChg>
      </pc:sldChg>
    </pc:docChg>
  </pc:docChgLst>
  <pc:docChgLst>
    <pc:chgData name="Gananand G Kini" userId="7e704cb4-ceca-45b4-9649-11f664136731" providerId="ADAL" clId="{2D56821E-F4EE-1740-8F90-DEBAD6893E62}"/>
    <pc:docChg chg="custSel modSld">
      <pc:chgData name="Gananand G Kini" userId="7e704cb4-ceca-45b4-9649-11f664136731" providerId="ADAL" clId="{2D56821E-F4EE-1740-8F90-DEBAD6893E62}" dt="2024-01-24T14:36:54.067" v="52" actId="1076"/>
      <pc:docMkLst>
        <pc:docMk/>
      </pc:docMkLst>
      <pc:sldChg chg="modSp mod">
        <pc:chgData name="Gananand G Kini" userId="7e704cb4-ceca-45b4-9649-11f664136731" providerId="ADAL" clId="{2D56821E-F4EE-1740-8F90-DEBAD6893E62}" dt="2024-01-24T14:36:54.067" v="52" actId="1076"/>
        <pc:sldMkLst>
          <pc:docMk/>
          <pc:sldMk cId="325853549" sldId="382"/>
        </pc:sldMkLst>
        <pc:spChg chg="mod">
          <ac:chgData name="Gananand G Kini" userId="7e704cb4-ceca-45b4-9649-11f664136731" providerId="ADAL" clId="{2D56821E-F4EE-1740-8F90-DEBAD6893E62}" dt="2024-01-24T14:36:54.067" v="52" actId="1076"/>
          <ac:spMkLst>
            <pc:docMk/>
            <pc:sldMk cId="325853549" sldId="382"/>
            <ac:spMk id="3" creationId="{64DD5B7F-CBFE-F026-F670-04F23E894E96}"/>
          </ac:spMkLst>
        </pc:spChg>
      </pc:sldChg>
    </pc:docChg>
  </pc:docChgLst>
  <pc:docChgLst>
    <pc:chgData name="Chris Coffin" userId="S::ccoffin@mitre.org::d7ceed13-cc7e-4e76-a9cc-15d09b8e0391" providerId="AD" clId="Web-{6903016B-4529-4972-B596-A0D431EFB293}"/>
    <pc:docChg chg="modSld">
      <pc:chgData name="Chris Coffin" userId="S::ccoffin@mitre.org::d7ceed13-cc7e-4e76-a9cc-15d09b8e0391" providerId="AD" clId="Web-{6903016B-4529-4972-B596-A0D431EFB293}" dt="2023-02-22T13:28:03.782" v="70" actId="20577"/>
      <pc:docMkLst>
        <pc:docMk/>
      </pc:docMkLst>
      <pc:sldChg chg="modSp">
        <pc:chgData name="Chris Coffin" userId="S::ccoffin@mitre.org::d7ceed13-cc7e-4e76-a9cc-15d09b8e0391" providerId="AD" clId="Web-{6903016B-4529-4972-B596-A0D431EFB293}" dt="2023-02-22T13:28:03.782" v="70" actId="20577"/>
        <pc:sldMkLst>
          <pc:docMk/>
          <pc:sldMk cId="3142654909" sldId="391"/>
        </pc:sldMkLst>
        <pc:spChg chg="mod">
          <ac:chgData name="Chris Coffin" userId="S::ccoffin@mitre.org::d7ceed13-cc7e-4e76-a9cc-15d09b8e0391" providerId="AD" clId="Web-{6903016B-4529-4972-B596-A0D431EFB293}" dt="2023-02-22T13:28:03.782" v="70" actId="20577"/>
          <ac:spMkLst>
            <pc:docMk/>
            <pc:sldMk cId="3142654909" sldId="391"/>
            <ac:spMk id="3" creationId="{85032E56-369D-C984-EBC3-0D8E7B214AFE}"/>
          </ac:spMkLst>
        </pc:spChg>
      </pc:sldChg>
    </pc:docChg>
  </pc:docChgLst>
  <pc:docChgLst>
    <pc:chgData name="Connor Mullaly" userId="S::cmullaly@mitre.org::731a1e22-c293-4cbb-8aca-216affcf4059" providerId="AD" clId="Web-{E75FE931-0304-E87A-CE10-627679211A2C}"/>
    <pc:docChg chg="addSld delSld modSld">
      <pc:chgData name="Connor Mullaly" userId="S::cmullaly@mitre.org::731a1e22-c293-4cbb-8aca-216affcf4059" providerId="AD" clId="Web-{E75FE931-0304-E87A-CE10-627679211A2C}" dt="2023-07-13T16:44:07.270" v="724" actId="20577"/>
      <pc:docMkLst>
        <pc:docMk/>
      </pc:docMkLst>
      <pc:sldChg chg="modSp">
        <pc:chgData name="Connor Mullaly" userId="S::cmullaly@mitre.org::731a1e22-c293-4cbb-8aca-216affcf4059" providerId="AD" clId="Web-{E75FE931-0304-E87A-CE10-627679211A2C}" dt="2023-07-13T16:40:23.126" v="658" actId="20577"/>
        <pc:sldMkLst>
          <pc:docMk/>
          <pc:sldMk cId="3611533344" sldId="398"/>
        </pc:sldMkLst>
        <pc:spChg chg="mod">
          <ac:chgData name="Connor Mullaly" userId="S::cmullaly@mitre.org::731a1e22-c293-4cbb-8aca-216affcf4059" providerId="AD" clId="Web-{E75FE931-0304-E87A-CE10-627679211A2C}" dt="2023-07-13T16:40:23.126" v="658" actId="20577"/>
          <ac:spMkLst>
            <pc:docMk/>
            <pc:sldMk cId="3611533344" sldId="398"/>
            <ac:spMk id="3" creationId="{49517EE3-ED14-F6DD-9B65-9133A316812F}"/>
          </ac:spMkLst>
        </pc:spChg>
      </pc:sldChg>
      <pc:sldChg chg="del">
        <pc:chgData name="Connor Mullaly" userId="S::cmullaly@mitre.org::731a1e22-c293-4cbb-8aca-216affcf4059" providerId="AD" clId="Web-{E75FE931-0304-E87A-CE10-627679211A2C}" dt="2023-07-13T16:19:01.123" v="0"/>
        <pc:sldMkLst>
          <pc:docMk/>
          <pc:sldMk cId="3030313033" sldId="410"/>
        </pc:sldMkLst>
      </pc:sldChg>
      <pc:sldChg chg="del">
        <pc:chgData name="Connor Mullaly" userId="S::cmullaly@mitre.org::731a1e22-c293-4cbb-8aca-216affcf4059" providerId="AD" clId="Web-{E75FE931-0304-E87A-CE10-627679211A2C}" dt="2023-07-13T16:19:02.685" v="1"/>
        <pc:sldMkLst>
          <pc:docMk/>
          <pc:sldMk cId="373191565" sldId="427"/>
        </pc:sldMkLst>
      </pc:sldChg>
      <pc:sldChg chg="del">
        <pc:chgData name="Connor Mullaly" userId="S::cmullaly@mitre.org::731a1e22-c293-4cbb-8aca-216affcf4059" providerId="AD" clId="Web-{E75FE931-0304-E87A-CE10-627679211A2C}" dt="2023-07-13T16:19:03.513" v="2"/>
        <pc:sldMkLst>
          <pc:docMk/>
          <pc:sldMk cId="265016692" sldId="428"/>
        </pc:sldMkLst>
      </pc:sldChg>
      <pc:sldChg chg="del">
        <pc:chgData name="Connor Mullaly" userId="S::cmullaly@mitre.org::731a1e22-c293-4cbb-8aca-216affcf4059" providerId="AD" clId="Web-{E75FE931-0304-E87A-CE10-627679211A2C}" dt="2023-07-13T16:19:04.263" v="3"/>
        <pc:sldMkLst>
          <pc:docMk/>
          <pc:sldMk cId="2513951645" sldId="432"/>
        </pc:sldMkLst>
      </pc:sldChg>
      <pc:sldChg chg="modSp new">
        <pc:chgData name="Connor Mullaly" userId="S::cmullaly@mitre.org::731a1e22-c293-4cbb-8aca-216affcf4059" providerId="AD" clId="Web-{E75FE931-0304-E87A-CE10-627679211A2C}" dt="2023-07-13T16:44:07.270" v="724" actId="20577"/>
        <pc:sldMkLst>
          <pc:docMk/>
          <pc:sldMk cId="2378937889" sldId="435"/>
        </pc:sldMkLst>
        <pc:spChg chg="mod">
          <ac:chgData name="Connor Mullaly" userId="S::cmullaly@mitre.org::731a1e22-c293-4cbb-8aca-216affcf4059" providerId="AD" clId="Web-{E75FE931-0304-E87A-CE10-627679211A2C}" dt="2023-07-13T16:21:14.750" v="38" actId="20577"/>
          <ac:spMkLst>
            <pc:docMk/>
            <pc:sldMk cId="2378937889" sldId="435"/>
            <ac:spMk id="2" creationId="{460BED31-B0D1-626C-DDCD-DF998557EC20}"/>
          </ac:spMkLst>
        </pc:spChg>
        <pc:spChg chg="mod">
          <ac:chgData name="Connor Mullaly" userId="S::cmullaly@mitre.org::731a1e22-c293-4cbb-8aca-216affcf4059" providerId="AD" clId="Web-{E75FE931-0304-E87A-CE10-627679211A2C}" dt="2023-07-13T16:44:07.270" v="724" actId="20577"/>
          <ac:spMkLst>
            <pc:docMk/>
            <pc:sldMk cId="2378937889" sldId="435"/>
            <ac:spMk id="3" creationId="{EF06E0D7-4FE1-D754-D87D-6076C7E417F7}"/>
          </ac:spMkLst>
        </pc:spChg>
      </pc:sldChg>
    </pc:docChg>
  </pc:docChgLst>
  <pc:docChgLst>
    <pc:chgData name="Steven M Christey" userId="f24da668-4c1f-41c0-850e-113e2bdf78cf" providerId="ADAL" clId="{2A721A68-74D3-4165-9C7F-DDEC83BC64E9}"/>
    <pc:docChg chg="undo custSel addSld modSld">
      <pc:chgData name="Steven M Christey" userId="f24da668-4c1f-41c0-850e-113e2bdf78cf" providerId="ADAL" clId="{2A721A68-74D3-4165-9C7F-DDEC83BC64E9}" dt="2023-11-02T17:53:09.829" v="1026" actId="6549"/>
      <pc:docMkLst>
        <pc:docMk/>
      </pc:docMkLst>
      <pc:sldChg chg="modSp mod">
        <pc:chgData name="Steven M Christey" userId="f24da668-4c1f-41c0-850e-113e2bdf78cf" providerId="ADAL" clId="{2A721A68-74D3-4165-9C7F-DDEC83BC64E9}" dt="2023-11-01T16:35:31.998" v="27" actId="20577"/>
        <pc:sldMkLst>
          <pc:docMk/>
          <pc:sldMk cId="3038102033" sldId="362"/>
        </pc:sldMkLst>
        <pc:spChg chg="mod">
          <ac:chgData name="Steven M Christey" userId="f24da668-4c1f-41c0-850e-113e2bdf78cf" providerId="ADAL" clId="{2A721A68-74D3-4165-9C7F-DDEC83BC64E9}" dt="2023-11-01T16:35:31.998" v="27" actId="20577"/>
          <ac:spMkLst>
            <pc:docMk/>
            <pc:sldMk cId="3038102033" sldId="362"/>
            <ac:spMk id="3" creationId="{FC6BC93F-9898-4561-85F7-76B9EFF27366}"/>
          </ac:spMkLst>
        </pc:spChg>
      </pc:sldChg>
      <pc:sldChg chg="modSp mod">
        <pc:chgData name="Steven M Christey" userId="f24da668-4c1f-41c0-850e-113e2bdf78cf" providerId="ADAL" clId="{2A721A68-74D3-4165-9C7F-DDEC83BC64E9}" dt="2023-11-02T17:26:27.015" v="930" actId="20577"/>
        <pc:sldMkLst>
          <pc:docMk/>
          <pc:sldMk cId="191651128" sldId="376"/>
        </pc:sldMkLst>
        <pc:spChg chg="mod">
          <ac:chgData name="Steven M Christey" userId="f24da668-4c1f-41c0-850e-113e2bdf78cf" providerId="ADAL" clId="{2A721A68-74D3-4165-9C7F-DDEC83BC64E9}" dt="2023-11-02T17:26:27.015" v="930" actId="20577"/>
          <ac:spMkLst>
            <pc:docMk/>
            <pc:sldMk cId="191651128" sldId="376"/>
            <ac:spMk id="3" creationId="{DFEAFFFC-27AB-4C1B-FC4F-9D3E43B0AA09}"/>
          </ac:spMkLst>
        </pc:spChg>
      </pc:sldChg>
      <pc:sldChg chg="modSp mod">
        <pc:chgData name="Steven M Christey" userId="f24da668-4c1f-41c0-850e-113e2bdf78cf" providerId="ADAL" clId="{2A721A68-74D3-4165-9C7F-DDEC83BC64E9}" dt="2023-11-02T17:39:05.724" v="995" actId="20577"/>
        <pc:sldMkLst>
          <pc:docMk/>
          <pc:sldMk cId="3547865410" sldId="381"/>
        </pc:sldMkLst>
        <pc:spChg chg="mod">
          <ac:chgData name="Steven M Christey" userId="f24da668-4c1f-41c0-850e-113e2bdf78cf" providerId="ADAL" clId="{2A721A68-74D3-4165-9C7F-DDEC83BC64E9}" dt="2023-11-02T17:39:05.724" v="995" actId="20577"/>
          <ac:spMkLst>
            <pc:docMk/>
            <pc:sldMk cId="3547865410" sldId="381"/>
            <ac:spMk id="3" creationId="{805CE208-D187-2528-3E26-4948F81BE60F}"/>
          </ac:spMkLst>
        </pc:spChg>
      </pc:sldChg>
      <pc:sldChg chg="modSp mod">
        <pc:chgData name="Steven M Christey" userId="f24da668-4c1f-41c0-850e-113e2bdf78cf" providerId="ADAL" clId="{2A721A68-74D3-4165-9C7F-DDEC83BC64E9}" dt="2023-11-02T14:47:25.420" v="319" actId="403"/>
        <pc:sldMkLst>
          <pc:docMk/>
          <pc:sldMk cId="1071667615" sldId="384"/>
        </pc:sldMkLst>
        <pc:spChg chg="mod">
          <ac:chgData name="Steven M Christey" userId="f24da668-4c1f-41c0-850e-113e2bdf78cf" providerId="ADAL" clId="{2A721A68-74D3-4165-9C7F-DDEC83BC64E9}" dt="2023-11-02T14:47:25.420" v="319" actId="403"/>
          <ac:spMkLst>
            <pc:docMk/>
            <pc:sldMk cId="1071667615" sldId="384"/>
            <ac:spMk id="3" creationId="{43783C6B-223C-519C-EFC4-8CF168007633}"/>
          </ac:spMkLst>
        </pc:spChg>
      </pc:sldChg>
      <pc:sldChg chg="modSp mod">
        <pc:chgData name="Steven M Christey" userId="f24da668-4c1f-41c0-850e-113e2bdf78cf" providerId="ADAL" clId="{2A721A68-74D3-4165-9C7F-DDEC83BC64E9}" dt="2023-11-02T14:48:20.528" v="335" actId="20577"/>
        <pc:sldMkLst>
          <pc:docMk/>
          <pc:sldMk cId="1635751527" sldId="386"/>
        </pc:sldMkLst>
        <pc:spChg chg="mod">
          <ac:chgData name="Steven M Christey" userId="f24da668-4c1f-41c0-850e-113e2bdf78cf" providerId="ADAL" clId="{2A721A68-74D3-4165-9C7F-DDEC83BC64E9}" dt="2023-11-02T14:48:20.528" v="335" actId="20577"/>
          <ac:spMkLst>
            <pc:docMk/>
            <pc:sldMk cId="1635751527" sldId="386"/>
            <ac:spMk id="3" creationId="{E876E4F7-B5E8-F32C-BDFB-5193D6807443}"/>
          </ac:spMkLst>
        </pc:spChg>
      </pc:sldChg>
      <pc:sldChg chg="modSp mod">
        <pc:chgData name="Steven M Christey" userId="f24da668-4c1f-41c0-850e-113e2bdf78cf" providerId="ADAL" clId="{2A721A68-74D3-4165-9C7F-DDEC83BC64E9}" dt="2023-11-02T17:53:09.829" v="1026" actId="6549"/>
        <pc:sldMkLst>
          <pc:docMk/>
          <pc:sldMk cId="3785470018" sldId="393"/>
        </pc:sldMkLst>
        <pc:spChg chg="mod">
          <ac:chgData name="Steven M Christey" userId="f24da668-4c1f-41c0-850e-113e2bdf78cf" providerId="ADAL" clId="{2A721A68-74D3-4165-9C7F-DDEC83BC64E9}" dt="2023-11-02T17:53:09.829" v="1026" actId="6549"/>
          <ac:spMkLst>
            <pc:docMk/>
            <pc:sldMk cId="3785470018" sldId="393"/>
            <ac:spMk id="3" creationId="{85032E56-369D-C984-EBC3-0D8E7B214AFE}"/>
          </ac:spMkLst>
        </pc:spChg>
      </pc:sldChg>
      <pc:sldChg chg="modSp mod">
        <pc:chgData name="Steven M Christey" userId="f24da668-4c1f-41c0-850e-113e2bdf78cf" providerId="ADAL" clId="{2A721A68-74D3-4165-9C7F-DDEC83BC64E9}" dt="2023-11-02T14:52:17.116" v="487" actId="20577"/>
        <pc:sldMkLst>
          <pc:docMk/>
          <pc:sldMk cId="3611533344" sldId="398"/>
        </pc:sldMkLst>
        <pc:spChg chg="mod">
          <ac:chgData name="Steven M Christey" userId="f24da668-4c1f-41c0-850e-113e2bdf78cf" providerId="ADAL" clId="{2A721A68-74D3-4165-9C7F-DDEC83BC64E9}" dt="2023-11-02T14:52:17.116" v="487" actId="20577"/>
          <ac:spMkLst>
            <pc:docMk/>
            <pc:sldMk cId="3611533344" sldId="398"/>
            <ac:spMk id="3" creationId="{49517EE3-ED14-F6DD-9B65-9133A316812F}"/>
          </ac:spMkLst>
        </pc:spChg>
      </pc:sldChg>
      <pc:sldChg chg="modSp mod">
        <pc:chgData name="Steven M Christey" userId="f24da668-4c1f-41c0-850e-113e2bdf78cf" providerId="ADAL" clId="{2A721A68-74D3-4165-9C7F-DDEC83BC64E9}" dt="2023-11-02T17:11:38.922" v="809" actId="20577"/>
        <pc:sldMkLst>
          <pc:docMk/>
          <pc:sldMk cId="22820857" sldId="431"/>
        </pc:sldMkLst>
        <pc:spChg chg="mod">
          <ac:chgData name="Steven M Christey" userId="f24da668-4c1f-41c0-850e-113e2bdf78cf" providerId="ADAL" clId="{2A721A68-74D3-4165-9C7F-DDEC83BC64E9}" dt="2023-11-02T17:11:38.922" v="809" actId="20577"/>
          <ac:spMkLst>
            <pc:docMk/>
            <pc:sldMk cId="22820857" sldId="431"/>
            <ac:spMk id="3" creationId="{AEC9B7C1-9B7B-656B-20EC-CF419B4EAD01}"/>
          </ac:spMkLst>
        </pc:spChg>
      </pc:sldChg>
      <pc:sldChg chg="modSp new mod">
        <pc:chgData name="Steven M Christey" userId="f24da668-4c1f-41c0-850e-113e2bdf78cf" providerId="ADAL" clId="{2A721A68-74D3-4165-9C7F-DDEC83BC64E9}" dt="2023-11-02T14:55:49.603" v="648" actId="13926"/>
        <pc:sldMkLst>
          <pc:docMk/>
          <pc:sldMk cId="3695754890" sldId="435"/>
        </pc:sldMkLst>
        <pc:spChg chg="mod">
          <ac:chgData name="Steven M Christey" userId="f24da668-4c1f-41c0-850e-113e2bdf78cf" providerId="ADAL" clId="{2A721A68-74D3-4165-9C7F-DDEC83BC64E9}" dt="2023-11-02T14:55:49.603" v="648" actId="13926"/>
          <ac:spMkLst>
            <pc:docMk/>
            <pc:sldMk cId="3695754890" sldId="435"/>
            <ac:spMk id="2" creationId="{639ABA4C-8696-4973-7B95-B1227A8CC5B0}"/>
          </ac:spMkLst>
        </pc:spChg>
        <pc:spChg chg="mod">
          <ac:chgData name="Steven M Christey" userId="f24da668-4c1f-41c0-850e-113e2bdf78cf" providerId="ADAL" clId="{2A721A68-74D3-4165-9C7F-DDEC83BC64E9}" dt="2023-11-02T14:55:49.603" v="648" actId="13926"/>
          <ac:spMkLst>
            <pc:docMk/>
            <pc:sldMk cId="3695754890" sldId="435"/>
            <ac:spMk id="3" creationId="{1451823D-D834-AD3A-A679-53C67D795D36}"/>
          </ac:spMkLst>
        </pc:spChg>
      </pc:sldChg>
    </pc:docChg>
  </pc:docChgLst>
  <pc:docChgLst>
    <pc:chgData name="Connor Mullaly" userId="S::cmullaly@mitre.org::731a1e22-c293-4cbb-8aca-216affcf4059" providerId="AD" clId="Web-{B95A2F7E-92FE-FC3E-3041-9F17872CA187}"/>
    <pc:docChg chg="addSld modSld">
      <pc:chgData name="Connor Mullaly" userId="S::cmullaly@mitre.org::731a1e22-c293-4cbb-8aca-216affcf4059" providerId="AD" clId="Web-{B95A2F7E-92FE-FC3E-3041-9F17872CA187}" dt="2023-05-04T16:55:46.820" v="220" actId="20577"/>
      <pc:docMkLst>
        <pc:docMk/>
      </pc:docMkLst>
      <pc:sldChg chg="modSp">
        <pc:chgData name="Connor Mullaly" userId="S::cmullaly@mitre.org::731a1e22-c293-4cbb-8aca-216affcf4059" providerId="AD" clId="Web-{B95A2F7E-92FE-FC3E-3041-9F17872CA187}" dt="2023-05-04T16:55:46.820" v="220" actId="20577"/>
        <pc:sldMkLst>
          <pc:docMk/>
          <pc:sldMk cId="3611533344" sldId="398"/>
        </pc:sldMkLst>
        <pc:spChg chg="mod">
          <ac:chgData name="Connor Mullaly" userId="S::cmullaly@mitre.org::731a1e22-c293-4cbb-8aca-216affcf4059" providerId="AD" clId="Web-{B95A2F7E-92FE-FC3E-3041-9F17872CA187}" dt="2023-05-04T16:55:46.820" v="220" actId="20577"/>
          <ac:spMkLst>
            <pc:docMk/>
            <pc:sldMk cId="3611533344" sldId="398"/>
            <ac:spMk id="3" creationId="{49517EE3-ED14-F6DD-9B65-9133A316812F}"/>
          </ac:spMkLst>
        </pc:spChg>
      </pc:sldChg>
      <pc:sldChg chg="addSp delSp modSp new">
        <pc:chgData name="Connor Mullaly" userId="S::cmullaly@mitre.org::731a1e22-c293-4cbb-8aca-216affcf4059" providerId="AD" clId="Web-{B95A2F7E-92FE-FC3E-3041-9F17872CA187}" dt="2023-05-04T16:33:50.537" v="188" actId="1076"/>
        <pc:sldMkLst>
          <pc:docMk/>
          <pc:sldMk cId="3030313033" sldId="410"/>
        </pc:sldMkLst>
        <pc:spChg chg="mod">
          <ac:chgData name="Connor Mullaly" userId="S::cmullaly@mitre.org::731a1e22-c293-4cbb-8aca-216affcf4059" providerId="AD" clId="Web-{B95A2F7E-92FE-FC3E-3041-9F17872CA187}" dt="2023-05-04T16:33:42.708" v="186" actId="20577"/>
          <ac:spMkLst>
            <pc:docMk/>
            <pc:sldMk cId="3030313033" sldId="410"/>
            <ac:spMk id="2" creationId="{5F47135A-73C1-F980-4151-25F95BB6A81D}"/>
          </ac:spMkLst>
        </pc:spChg>
        <pc:spChg chg="del">
          <ac:chgData name="Connor Mullaly" userId="S::cmullaly@mitre.org::731a1e22-c293-4cbb-8aca-216affcf4059" providerId="AD" clId="Web-{B95A2F7E-92FE-FC3E-3041-9F17872CA187}" dt="2023-05-04T16:33:43.630" v="187"/>
          <ac:spMkLst>
            <pc:docMk/>
            <pc:sldMk cId="3030313033" sldId="410"/>
            <ac:spMk id="3" creationId="{81B0B258-C25E-030F-BDD1-E377E93254C2}"/>
          </ac:spMkLst>
        </pc:spChg>
        <pc:picChg chg="add mod ord">
          <ac:chgData name="Connor Mullaly" userId="S::cmullaly@mitre.org::731a1e22-c293-4cbb-8aca-216affcf4059" providerId="AD" clId="Web-{B95A2F7E-92FE-FC3E-3041-9F17872CA187}" dt="2023-05-04T16:33:50.537" v="188" actId="1076"/>
          <ac:picMkLst>
            <pc:docMk/>
            <pc:sldMk cId="3030313033" sldId="410"/>
            <ac:picMk id="5" creationId="{175765EE-21FC-7521-6B1E-807A65A4C721}"/>
          </ac:picMkLst>
        </pc:picChg>
      </pc:sldChg>
    </pc:docChg>
  </pc:docChgLst>
  <pc:docChgLst>
    <pc:chgData name="Steven M Christey" userId="f24da668-4c1f-41c0-850e-113e2bdf78cf" providerId="ADAL" clId="{9864DBFF-80F9-4F2C-B028-251549AB8AC0}"/>
    <pc:docChg chg="undo custSel addSld delSld modSld">
      <pc:chgData name="Steven M Christey" userId="f24da668-4c1f-41c0-850e-113e2bdf78cf" providerId="ADAL" clId="{9864DBFF-80F9-4F2C-B028-251549AB8AC0}" dt="2024-04-04T14:06:49.396" v="311" actId="1076"/>
      <pc:docMkLst>
        <pc:docMk/>
      </pc:docMkLst>
      <pc:sldChg chg="modSp mod">
        <pc:chgData name="Steven M Christey" userId="f24da668-4c1f-41c0-850e-113e2bdf78cf" providerId="ADAL" clId="{9864DBFF-80F9-4F2C-B028-251549AB8AC0}" dt="2024-04-03T14:53:42.681" v="18" actId="20577"/>
        <pc:sldMkLst>
          <pc:docMk/>
          <pc:sldMk cId="3038102033" sldId="362"/>
        </pc:sldMkLst>
        <pc:spChg chg="mod">
          <ac:chgData name="Steven M Christey" userId="f24da668-4c1f-41c0-850e-113e2bdf78cf" providerId="ADAL" clId="{9864DBFF-80F9-4F2C-B028-251549AB8AC0}" dt="2024-04-03T14:53:42.681" v="18" actId="20577"/>
          <ac:spMkLst>
            <pc:docMk/>
            <pc:sldMk cId="3038102033" sldId="362"/>
            <ac:spMk id="3" creationId="{FC6BC93F-9898-4561-85F7-76B9EFF27366}"/>
          </ac:spMkLst>
        </pc:spChg>
      </pc:sldChg>
      <pc:sldChg chg="modSp mod">
        <pc:chgData name="Steven M Christey" userId="f24da668-4c1f-41c0-850e-113e2bdf78cf" providerId="ADAL" clId="{9864DBFF-80F9-4F2C-B028-251549AB8AC0}" dt="2024-04-04T01:38:03.397" v="54" actId="20577"/>
        <pc:sldMkLst>
          <pc:docMk/>
          <pc:sldMk cId="3547865410" sldId="381"/>
        </pc:sldMkLst>
        <pc:spChg chg="mod">
          <ac:chgData name="Steven M Christey" userId="f24da668-4c1f-41c0-850e-113e2bdf78cf" providerId="ADAL" clId="{9864DBFF-80F9-4F2C-B028-251549AB8AC0}" dt="2024-04-04T01:38:03.397" v="54" actId="20577"/>
          <ac:spMkLst>
            <pc:docMk/>
            <pc:sldMk cId="3547865410" sldId="381"/>
            <ac:spMk id="3" creationId="{805CE208-D187-2528-3E26-4948F81BE60F}"/>
          </ac:spMkLst>
        </pc:spChg>
      </pc:sldChg>
      <pc:sldChg chg="addSp delSp modSp mod">
        <pc:chgData name="Steven M Christey" userId="f24da668-4c1f-41c0-850e-113e2bdf78cf" providerId="ADAL" clId="{9864DBFF-80F9-4F2C-B028-251549AB8AC0}" dt="2024-04-04T13:58:22.711" v="167" actId="13926"/>
        <pc:sldMkLst>
          <pc:docMk/>
          <pc:sldMk cId="2430220078" sldId="404"/>
        </pc:sldMkLst>
        <pc:spChg chg="mod">
          <ac:chgData name="Steven M Christey" userId="f24da668-4c1f-41c0-850e-113e2bdf78cf" providerId="ADAL" clId="{9864DBFF-80F9-4F2C-B028-251549AB8AC0}" dt="2024-04-04T01:41:34.528" v="133" actId="20577"/>
          <ac:spMkLst>
            <pc:docMk/>
            <pc:sldMk cId="2430220078" sldId="404"/>
            <ac:spMk id="2" creationId="{43599B33-418B-7B46-1049-1DF6CA6BEAA7}"/>
          </ac:spMkLst>
        </pc:spChg>
        <pc:spChg chg="mod">
          <ac:chgData name="Steven M Christey" userId="f24da668-4c1f-41c0-850e-113e2bdf78cf" providerId="ADAL" clId="{9864DBFF-80F9-4F2C-B028-251549AB8AC0}" dt="2024-04-04T01:42:56.946" v="161"/>
          <ac:spMkLst>
            <pc:docMk/>
            <pc:sldMk cId="2430220078" sldId="404"/>
            <ac:spMk id="3" creationId="{509825AD-5968-01D0-CE22-3B0DC4534F1F}"/>
          </ac:spMkLst>
        </pc:spChg>
        <pc:spChg chg="mod">
          <ac:chgData name="Steven M Christey" userId="f24da668-4c1f-41c0-850e-113e2bdf78cf" providerId="ADAL" clId="{9864DBFF-80F9-4F2C-B028-251549AB8AC0}" dt="2024-04-04T13:58:22.711" v="167" actId="13926"/>
          <ac:spMkLst>
            <pc:docMk/>
            <pc:sldMk cId="2430220078" sldId="404"/>
            <ac:spMk id="7" creationId="{AD914525-25E8-37AC-AE67-232EE1DEF675}"/>
          </ac:spMkLst>
        </pc:spChg>
        <pc:picChg chg="add mod">
          <ac:chgData name="Steven M Christey" userId="f24da668-4c1f-41c0-850e-113e2bdf78cf" providerId="ADAL" clId="{9864DBFF-80F9-4F2C-B028-251549AB8AC0}" dt="2024-04-04T01:39:40.150" v="62" actId="14100"/>
          <ac:picMkLst>
            <pc:docMk/>
            <pc:sldMk cId="2430220078" sldId="404"/>
            <ac:picMk id="6" creationId="{78494380-CB67-12ED-0A34-2D4D0F3CD7F0}"/>
          </ac:picMkLst>
        </pc:picChg>
        <pc:picChg chg="del">
          <ac:chgData name="Steven M Christey" userId="f24da668-4c1f-41c0-850e-113e2bdf78cf" providerId="ADAL" clId="{9864DBFF-80F9-4F2C-B028-251549AB8AC0}" dt="2024-04-04T01:39:11.029" v="55" actId="478"/>
          <ac:picMkLst>
            <pc:docMk/>
            <pc:sldMk cId="2430220078" sldId="404"/>
            <ac:picMk id="8" creationId="{8C79059C-7C27-BE12-9931-0BA36A7E415E}"/>
          </ac:picMkLst>
        </pc:picChg>
      </pc:sldChg>
      <pc:sldChg chg="del">
        <pc:chgData name="Steven M Christey" userId="f24da668-4c1f-41c0-850e-113e2bdf78cf" providerId="ADAL" clId="{9864DBFF-80F9-4F2C-B028-251549AB8AC0}" dt="2024-04-04T14:02:45.198" v="278" actId="47"/>
        <pc:sldMkLst>
          <pc:docMk/>
          <pc:sldMk cId="167578674" sldId="407"/>
        </pc:sldMkLst>
      </pc:sldChg>
      <pc:sldChg chg="del">
        <pc:chgData name="Steven M Christey" userId="f24da668-4c1f-41c0-850e-113e2bdf78cf" providerId="ADAL" clId="{9864DBFF-80F9-4F2C-B028-251549AB8AC0}" dt="2024-04-04T13:58:59.751" v="169" actId="47"/>
        <pc:sldMkLst>
          <pc:docMk/>
          <pc:sldMk cId="4025488128" sldId="439"/>
        </pc:sldMkLst>
      </pc:sldChg>
      <pc:sldChg chg="add del">
        <pc:chgData name="Steven M Christey" userId="f24da668-4c1f-41c0-850e-113e2bdf78cf" providerId="ADAL" clId="{9864DBFF-80F9-4F2C-B028-251549AB8AC0}" dt="2024-04-04T14:03:06.657" v="281" actId="47"/>
        <pc:sldMkLst>
          <pc:docMk/>
          <pc:sldMk cId="4090367885" sldId="440"/>
        </pc:sldMkLst>
      </pc:sldChg>
      <pc:sldChg chg="modSp mod">
        <pc:chgData name="Steven M Christey" userId="f24da668-4c1f-41c0-850e-113e2bdf78cf" providerId="ADAL" clId="{9864DBFF-80F9-4F2C-B028-251549AB8AC0}" dt="2024-04-04T13:59:05.109" v="183" actId="20577"/>
        <pc:sldMkLst>
          <pc:docMk/>
          <pc:sldMk cId="1065013450" sldId="441"/>
        </pc:sldMkLst>
        <pc:spChg chg="mod">
          <ac:chgData name="Steven M Christey" userId="f24da668-4c1f-41c0-850e-113e2bdf78cf" providerId="ADAL" clId="{9864DBFF-80F9-4F2C-B028-251549AB8AC0}" dt="2024-04-04T13:59:05.109" v="183" actId="20577"/>
          <ac:spMkLst>
            <pc:docMk/>
            <pc:sldMk cId="1065013450" sldId="441"/>
            <ac:spMk id="2" creationId="{C104FFEC-8BAA-F318-761B-44AD50E799ED}"/>
          </ac:spMkLst>
        </pc:spChg>
      </pc:sldChg>
      <pc:sldChg chg="modSp mod">
        <pc:chgData name="Steven M Christey" userId="f24da668-4c1f-41c0-850e-113e2bdf78cf" providerId="ADAL" clId="{9864DBFF-80F9-4F2C-B028-251549AB8AC0}" dt="2024-04-04T14:03:11.982" v="284" actId="20577"/>
        <pc:sldMkLst>
          <pc:docMk/>
          <pc:sldMk cId="3449682048" sldId="442"/>
        </pc:sldMkLst>
        <pc:spChg chg="mod">
          <ac:chgData name="Steven M Christey" userId="f24da668-4c1f-41c0-850e-113e2bdf78cf" providerId="ADAL" clId="{9864DBFF-80F9-4F2C-B028-251549AB8AC0}" dt="2024-04-04T14:03:11.982" v="284" actId="20577"/>
          <ac:spMkLst>
            <pc:docMk/>
            <pc:sldMk cId="3449682048" sldId="442"/>
            <ac:spMk id="2" creationId="{09D6A65D-CFD1-4E9C-6E98-EF08A67A3890}"/>
          </ac:spMkLst>
        </pc:spChg>
      </pc:sldChg>
      <pc:sldChg chg="modSp mod">
        <pc:chgData name="Steven M Christey" userId="f24da668-4c1f-41c0-850e-113e2bdf78cf" providerId="ADAL" clId="{9864DBFF-80F9-4F2C-B028-251549AB8AC0}" dt="2024-04-04T14:02:40.164" v="277" actId="20577"/>
        <pc:sldMkLst>
          <pc:docMk/>
          <pc:sldMk cId="1803031221" sldId="443"/>
        </pc:sldMkLst>
        <pc:spChg chg="mod">
          <ac:chgData name="Steven M Christey" userId="f24da668-4c1f-41c0-850e-113e2bdf78cf" providerId="ADAL" clId="{9864DBFF-80F9-4F2C-B028-251549AB8AC0}" dt="2024-04-04T14:02:40.164" v="277" actId="20577"/>
          <ac:spMkLst>
            <pc:docMk/>
            <pc:sldMk cId="1803031221" sldId="443"/>
            <ac:spMk id="2" creationId="{52BC55BB-03D2-0E93-9C23-A09B3E24F84E}"/>
          </ac:spMkLst>
        </pc:spChg>
      </pc:sldChg>
      <pc:sldChg chg="addSp delSp modSp add mod">
        <pc:chgData name="Steven M Christey" userId="f24da668-4c1f-41c0-850e-113e2bdf78cf" providerId="ADAL" clId="{9864DBFF-80F9-4F2C-B028-251549AB8AC0}" dt="2024-04-04T14:02:08.607" v="264" actId="207"/>
        <pc:sldMkLst>
          <pc:docMk/>
          <pc:sldMk cId="679836882" sldId="444"/>
        </pc:sldMkLst>
        <pc:spChg chg="mod">
          <ac:chgData name="Steven M Christey" userId="f24da668-4c1f-41c0-850e-113e2bdf78cf" providerId="ADAL" clId="{9864DBFF-80F9-4F2C-B028-251549AB8AC0}" dt="2024-04-04T14:00:57.535" v="206" actId="20577"/>
          <ac:spMkLst>
            <pc:docMk/>
            <pc:sldMk cId="679836882" sldId="444"/>
            <ac:spMk id="2" creationId="{C104FFEC-8BAA-F318-761B-44AD50E799ED}"/>
          </ac:spMkLst>
        </pc:spChg>
        <pc:spChg chg="add del mod">
          <ac:chgData name="Steven M Christey" userId="f24da668-4c1f-41c0-850e-113e2bdf78cf" providerId="ADAL" clId="{9864DBFF-80F9-4F2C-B028-251549AB8AC0}" dt="2024-04-04T14:00:16.236" v="185" actId="931"/>
          <ac:spMkLst>
            <pc:docMk/>
            <pc:sldMk cId="679836882" sldId="444"/>
            <ac:spMk id="5" creationId="{D426D6A0-3D09-7DA9-C90A-21D66A57BEA5}"/>
          </ac:spMkLst>
        </pc:spChg>
        <pc:spChg chg="add mod">
          <ac:chgData name="Steven M Christey" userId="f24da668-4c1f-41c0-850e-113e2bdf78cf" providerId="ADAL" clId="{9864DBFF-80F9-4F2C-B028-251549AB8AC0}" dt="2024-04-04T14:02:08.607" v="264" actId="207"/>
          <ac:spMkLst>
            <pc:docMk/>
            <pc:sldMk cId="679836882" sldId="444"/>
            <ac:spMk id="9" creationId="{E7250723-292C-FA45-26A1-965E7B21645F}"/>
          </ac:spMkLst>
        </pc:spChg>
        <pc:picChg chg="del">
          <ac:chgData name="Steven M Christey" userId="f24da668-4c1f-41c0-850e-113e2bdf78cf" providerId="ADAL" clId="{9864DBFF-80F9-4F2C-B028-251549AB8AC0}" dt="2024-04-04T14:00:03.263" v="184" actId="478"/>
          <ac:picMkLst>
            <pc:docMk/>
            <pc:sldMk cId="679836882" sldId="444"/>
            <ac:picMk id="7" creationId="{FEC9CD20-47DE-5A3F-42EF-98E6332EA345}"/>
          </ac:picMkLst>
        </pc:picChg>
        <pc:picChg chg="add mod">
          <ac:chgData name="Steven M Christey" userId="f24da668-4c1f-41c0-850e-113e2bdf78cf" providerId="ADAL" clId="{9864DBFF-80F9-4F2C-B028-251549AB8AC0}" dt="2024-04-04T14:00:27.721" v="190" actId="14100"/>
          <ac:picMkLst>
            <pc:docMk/>
            <pc:sldMk cId="679836882" sldId="444"/>
            <ac:picMk id="8" creationId="{BCFCE3E3-62CD-4DB8-EDBE-5EC17E8C9FDC}"/>
          </ac:picMkLst>
        </pc:picChg>
      </pc:sldChg>
      <pc:sldChg chg="addSp delSp modSp add mod">
        <pc:chgData name="Steven M Christey" userId="f24da668-4c1f-41c0-850e-113e2bdf78cf" providerId="ADAL" clId="{9864DBFF-80F9-4F2C-B028-251549AB8AC0}" dt="2024-04-04T14:06:49.396" v="311" actId="1076"/>
        <pc:sldMkLst>
          <pc:docMk/>
          <pc:sldMk cId="1554859480" sldId="445"/>
        </pc:sldMkLst>
        <pc:spChg chg="mod">
          <ac:chgData name="Steven M Christey" userId="f24da668-4c1f-41c0-850e-113e2bdf78cf" providerId="ADAL" clId="{9864DBFF-80F9-4F2C-B028-251549AB8AC0}" dt="2024-04-04T14:05:12.661" v="304" actId="26606"/>
          <ac:spMkLst>
            <pc:docMk/>
            <pc:sldMk cId="1554859480" sldId="445"/>
            <ac:spMk id="2" creationId="{09D6A65D-CFD1-4E9C-6E98-EF08A67A3890}"/>
          </ac:spMkLst>
        </pc:spChg>
        <pc:spChg chg="mod ord">
          <ac:chgData name="Steven M Christey" userId="f24da668-4c1f-41c0-850e-113e2bdf78cf" providerId="ADAL" clId="{9864DBFF-80F9-4F2C-B028-251549AB8AC0}" dt="2024-04-04T14:05:12.661" v="304" actId="26606"/>
          <ac:spMkLst>
            <pc:docMk/>
            <pc:sldMk cId="1554859480" sldId="445"/>
            <ac:spMk id="4" creationId="{02A78B0B-3B09-A538-9F2F-FE8E3AF342A5}"/>
          </ac:spMkLst>
        </pc:spChg>
        <pc:spChg chg="add del mod">
          <ac:chgData name="Steven M Christey" userId="f24da668-4c1f-41c0-850e-113e2bdf78cf" providerId="ADAL" clId="{9864DBFF-80F9-4F2C-B028-251549AB8AC0}" dt="2024-04-04T14:05:08.735" v="301" actId="931"/>
          <ac:spMkLst>
            <pc:docMk/>
            <pc:sldMk cId="1554859480" sldId="445"/>
            <ac:spMk id="5" creationId="{7EC12E49-8CE6-02DA-BEAA-070182D32CDE}"/>
          </ac:spMkLst>
        </pc:spChg>
        <pc:spChg chg="add del mod">
          <ac:chgData name="Steven M Christey" userId="f24da668-4c1f-41c0-850e-113e2bdf78cf" providerId="ADAL" clId="{9864DBFF-80F9-4F2C-B028-251549AB8AC0}" dt="2024-04-04T14:06:34.967" v="306" actId="931"/>
          <ac:spMkLst>
            <pc:docMk/>
            <pc:sldMk cId="1554859480" sldId="445"/>
            <ac:spMk id="10" creationId="{D7FE2E5A-8778-34EA-E9B7-3F9E5DCAA90D}"/>
          </ac:spMkLst>
        </pc:spChg>
        <pc:picChg chg="add del mod">
          <ac:chgData name="Steven M Christey" userId="f24da668-4c1f-41c0-850e-113e2bdf78cf" providerId="ADAL" clId="{9864DBFF-80F9-4F2C-B028-251549AB8AC0}" dt="2024-04-04T14:06:23.688" v="305" actId="478"/>
          <ac:picMkLst>
            <pc:docMk/>
            <pc:sldMk cId="1554859480" sldId="445"/>
            <ac:picMk id="7" creationId="{FE3746FF-1971-FD67-2FC1-2476F6012DF7}"/>
          </ac:picMkLst>
        </pc:picChg>
        <pc:picChg chg="del">
          <ac:chgData name="Steven M Christey" userId="f24da668-4c1f-41c0-850e-113e2bdf78cf" providerId="ADAL" clId="{9864DBFF-80F9-4F2C-B028-251549AB8AC0}" dt="2024-04-04T14:04:42.487" v="300" actId="478"/>
          <ac:picMkLst>
            <pc:docMk/>
            <pc:sldMk cId="1554859480" sldId="445"/>
            <ac:picMk id="8" creationId="{5EA0FE23-A1A3-1C55-1470-FB2628E1D33F}"/>
          </ac:picMkLst>
        </pc:picChg>
        <pc:picChg chg="add mod">
          <ac:chgData name="Steven M Christey" userId="f24da668-4c1f-41c0-850e-113e2bdf78cf" providerId="ADAL" clId="{9864DBFF-80F9-4F2C-B028-251549AB8AC0}" dt="2024-04-04T14:06:49.396" v="311" actId="1076"/>
          <ac:picMkLst>
            <pc:docMk/>
            <pc:sldMk cId="1554859480" sldId="445"/>
            <ac:picMk id="12" creationId="{68537D0A-8C48-D8C1-C6D8-DF9FE5ABFDB7}"/>
          </ac:picMkLst>
        </pc:picChg>
      </pc:sldChg>
    </pc:docChg>
  </pc:docChgLst>
  <pc:docChgLst>
    <pc:chgData name="Steven M Christey" userId="f24da668-4c1f-41c0-850e-113e2bdf78cf" providerId="ADAL" clId="{E1F6AD0D-1CFD-422C-86A7-0C635859802A}"/>
    <pc:docChg chg="custSel modSld">
      <pc:chgData name="Steven M Christey" userId="f24da668-4c1f-41c0-850e-113e2bdf78cf" providerId="ADAL" clId="{E1F6AD0D-1CFD-422C-86A7-0C635859802A}" dt="2023-08-10T17:49:14.476" v="625" actId="113"/>
      <pc:docMkLst>
        <pc:docMk/>
      </pc:docMkLst>
      <pc:sldChg chg="modSp mod">
        <pc:chgData name="Steven M Christey" userId="f24da668-4c1f-41c0-850e-113e2bdf78cf" providerId="ADAL" clId="{E1F6AD0D-1CFD-422C-86A7-0C635859802A}" dt="2023-08-10T16:52:49.026" v="15" actId="20577"/>
        <pc:sldMkLst>
          <pc:docMk/>
          <pc:sldMk cId="3038102033" sldId="362"/>
        </pc:sldMkLst>
        <pc:spChg chg="mod">
          <ac:chgData name="Steven M Christey" userId="f24da668-4c1f-41c0-850e-113e2bdf78cf" providerId="ADAL" clId="{E1F6AD0D-1CFD-422C-86A7-0C635859802A}" dt="2023-08-10T16:52:49.026" v="15" actId="20577"/>
          <ac:spMkLst>
            <pc:docMk/>
            <pc:sldMk cId="3038102033" sldId="362"/>
            <ac:spMk id="3" creationId="{FC6BC93F-9898-4561-85F7-76B9EFF27366}"/>
          </ac:spMkLst>
        </pc:spChg>
      </pc:sldChg>
      <pc:sldChg chg="modSp mod">
        <pc:chgData name="Steven M Christey" userId="f24da668-4c1f-41c0-850e-113e2bdf78cf" providerId="ADAL" clId="{E1F6AD0D-1CFD-422C-86A7-0C635859802A}" dt="2023-08-10T17:49:14.476" v="625" actId="113"/>
        <pc:sldMkLst>
          <pc:docMk/>
          <pc:sldMk cId="947197061" sldId="380"/>
        </pc:sldMkLst>
        <pc:spChg chg="mod">
          <ac:chgData name="Steven M Christey" userId="f24da668-4c1f-41c0-850e-113e2bdf78cf" providerId="ADAL" clId="{E1F6AD0D-1CFD-422C-86A7-0C635859802A}" dt="2023-08-10T17:49:14.476" v="625" actId="113"/>
          <ac:spMkLst>
            <pc:docMk/>
            <pc:sldMk cId="947197061" sldId="380"/>
            <ac:spMk id="3" creationId="{E876E4F7-B5E8-F32C-BDFB-5193D6807443}"/>
          </ac:spMkLst>
        </pc:spChg>
      </pc:sldChg>
      <pc:sldChg chg="modSp mod">
        <pc:chgData name="Steven M Christey" userId="f24da668-4c1f-41c0-850e-113e2bdf78cf" providerId="ADAL" clId="{E1F6AD0D-1CFD-422C-86A7-0C635859802A}" dt="2023-08-10T16:53:51.815" v="100" actId="6549"/>
        <pc:sldMkLst>
          <pc:docMk/>
          <pc:sldMk cId="3547865410" sldId="381"/>
        </pc:sldMkLst>
        <pc:spChg chg="mod">
          <ac:chgData name="Steven M Christey" userId="f24da668-4c1f-41c0-850e-113e2bdf78cf" providerId="ADAL" clId="{E1F6AD0D-1CFD-422C-86A7-0C635859802A}" dt="2023-08-10T16:53:51.815" v="100" actId="6549"/>
          <ac:spMkLst>
            <pc:docMk/>
            <pc:sldMk cId="3547865410" sldId="381"/>
            <ac:spMk id="3" creationId="{805CE208-D187-2528-3E26-4948F81BE60F}"/>
          </ac:spMkLst>
        </pc:spChg>
      </pc:sldChg>
      <pc:sldChg chg="modSp mod">
        <pc:chgData name="Steven M Christey" userId="f24da668-4c1f-41c0-850e-113e2bdf78cf" providerId="ADAL" clId="{E1F6AD0D-1CFD-422C-86A7-0C635859802A}" dt="2023-08-10T17:46:45.948" v="590" actId="20577"/>
        <pc:sldMkLst>
          <pc:docMk/>
          <pc:sldMk cId="1071667615" sldId="384"/>
        </pc:sldMkLst>
        <pc:spChg chg="mod">
          <ac:chgData name="Steven M Christey" userId="f24da668-4c1f-41c0-850e-113e2bdf78cf" providerId="ADAL" clId="{E1F6AD0D-1CFD-422C-86A7-0C635859802A}" dt="2023-08-10T17:46:45.948" v="590" actId="20577"/>
          <ac:spMkLst>
            <pc:docMk/>
            <pc:sldMk cId="1071667615" sldId="384"/>
            <ac:spMk id="3" creationId="{43783C6B-223C-519C-EFC4-8CF168007633}"/>
          </ac:spMkLst>
        </pc:spChg>
      </pc:sldChg>
      <pc:sldChg chg="modSp mod">
        <pc:chgData name="Steven M Christey" userId="f24da668-4c1f-41c0-850e-113e2bdf78cf" providerId="ADAL" clId="{E1F6AD0D-1CFD-422C-86A7-0C635859802A}" dt="2023-08-10T16:55:29.763" v="296" actId="20577"/>
        <pc:sldMkLst>
          <pc:docMk/>
          <pc:sldMk cId="1648112567" sldId="387"/>
        </pc:sldMkLst>
        <pc:spChg chg="mod">
          <ac:chgData name="Steven M Christey" userId="f24da668-4c1f-41c0-850e-113e2bdf78cf" providerId="ADAL" clId="{E1F6AD0D-1CFD-422C-86A7-0C635859802A}" dt="2023-08-10T16:55:29.763" v="296" actId="20577"/>
          <ac:spMkLst>
            <pc:docMk/>
            <pc:sldMk cId="1648112567" sldId="387"/>
            <ac:spMk id="3" creationId="{24448E6C-DFFA-E398-A5BC-1143F080A824}"/>
          </ac:spMkLst>
        </pc:spChg>
      </pc:sldChg>
      <pc:sldChg chg="modSp mod">
        <pc:chgData name="Steven M Christey" userId="f24da668-4c1f-41c0-850e-113e2bdf78cf" providerId="ADAL" clId="{E1F6AD0D-1CFD-422C-86A7-0C635859802A}" dt="2023-08-10T17:04:00.190" v="358" actId="20577"/>
        <pc:sldMkLst>
          <pc:docMk/>
          <pc:sldMk cId="3712223861" sldId="392"/>
        </pc:sldMkLst>
        <pc:spChg chg="mod">
          <ac:chgData name="Steven M Christey" userId="f24da668-4c1f-41c0-850e-113e2bdf78cf" providerId="ADAL" clId="{E1F6AD0D-1CFD-422C-86A7-0C635859802A}" dt="2023-08-10T17:04:00.190" v="358" actId="20577"/>
          <ac:spMkLst>
            <pc:docMk/>
            <pc:sldMk cId="3712223861" sldId="392"/>
            <ac:spMk id="3" creationId="{BA90776B-99A1-8DE8-2F97-B86457428AEB}"/>
          </ac:spMkLst>
        </pc:spChg>
      </pc:sldChg>
      <pc:sldChg chg="modSp mod">
        <pc:chgData name="Steven M Christey" userId="f24da668-4c1f-41c0-850e-113e2bdf78cf" providerId="ADAL" clId="{E1F6AD0D-1CFD-422C-86A7-0C635859802A}" dt="2023-08-10T17:15:10.245" v="398" actId="404"/>
        <pc:sldMkLst>
          <pc:docMk/>
          <pc:sldMk cId="3611533344" sldId="398"/>
        </pc:sldMkLst>
        <pc:spChg chg="mod">
          <ac:chgData name="Steven M Christey" userId="f24da668-4c1f-41c0-850e-113e2bdf78cf" providerId="ADAL" clId="{E1F6AD0D-1CFD-422C-86A7-0C635859802A}" dt="2023-08-10T17:15:10.245" v="398" actId="404"/>
          <ac:spMkLst>
            <pc:docMk/>
            <pc:sldMk cId="3611533344" sldId="398"/>
            <ac:spMk id="3" creationId="{49517EE3-ED14-F6DD-9B65-9133A316812F}"/>
          </ac:spMkLst>
        </pc:spChg>
      </pc:sldChg>
      <pc:sldChg chg="modSp mod">
        <pc:chgData name="Steven M Christey" userId="f24da668-4c1f-41c0-850e-113e2bdf78cf" providerId="ADAL" clId="{E1F6AD0D-1CFD-422C-86A7-0C635859802A}" dt="2023-08-10T16:54:29.405" v="141" actId="14100"/>
        <pc:sldMkLst>
          <pc:docMk/>
          <pc:sldMk cId="2430220078" sldId="404"/>
        </pc:sldMkLst>
        <pc:spChg chg="mod">
          <ac:chgData name="Steven M Christey" userId="f24da668-4c1f-41c0-850e-113e2bdf78cf" providerId="ADAL" clId="{E1F6AD0D-1CFD-422C-86A7-0C635859802A}" dt="2023-08-10T16:54:18.924" v="140" actId="5793"/>
          <ac:spMkLst>
            <pc:docMk/>
            <pc:sldMk cId="2430220078" sldId="404"/>
            <ac:spMk id="3" creationId="{509825AD-5968-01D0-CE22-3B0DC4534F1F}"/>
          </ac:spMkLst>
        </pc:spChg>
        <pc:picChg chg="mod">
          <ac:chgData name="Steven M Christey" userId="f24da668-4c1f-41c0-850e-113e2bdf78cf" providerId="ADAL" clId="{E1F6AD0D-1CFD-422C-86A7-0C635859802A}" dt="2023-08-10T16:54:29.405" v="141" actId="14100"/>
          <ac:picMkLst>
            <pc:docMk/>
            <pc:sldMk cId="2430220078" sldId="404"/>
            <ac:picMk id="6" creationId="{2BE8C2B3-38E2-4C8A-DF3F-B2D53DEE5D67}"/>
          </ac:picMkLst>
        </pc:picChg>
      </pc:sldChg>
    </pc:docChg>
  </pc:docChgLst>
  <pc:docChgLst>
    <pc:chgData name="Steven M Christey" userId="f24da668-4c1f-41c0-850e-113e2bdf78cf" providerId="ADAL" clId="{4B3E6334-87BE-4F55-AA25-022966C8A6A9}"/>
    <pc:docChg chg="undo custSel addSld modSld">
      <pc:chgData name="Steven M Christey" userId="f24da668-4c1f-41c0-850e-113e2bdf78cf" providerId="ADAL" clId="{4B3E6334-87BE-4F55-AA25-022966C8A6A9}" dt="2023-07-13T16:02:57.412" v="852" actId="20577"/>
      <pc:docMkLst>
        <pc:docMk/>
      </pc:docMkLst>
      <pc:sldChg chg="modSp mod">
        <pc:chgData name="Steven M Christey" userId="f24da668-4c1f-41c0-850e-113e2bdf78cf" providerId="ADAL" clId="{4B3E6334-87BE-4F55-AA25-022966C8A6A9}" dt="2023-07-13T15:51:22.842" v="5" actId="20577"/>
        <pc:sldMkLst>
          <pc:docMk/>
          <pc:sldMk cId="3038102033" sldId="362"/>
        </pc:sldMkLst>
        <pc:spChg chg="mod">
          <ac:chgData name="Steven M Christey" userId="f24da668-4c1f-41c0-850e-113e2bdf78cf" providerId="ADAL" clId="{4B3E6334-87BE-4F55-AA25-022966C8A6A9}" dt="2023-07-13T15:51:22.842" v="5" actId="20577"/>
          <ac:spMkLst>
            <pc:docMk/>
            <pc:sldMk cId="3038102033" sldId="362"/>
            <ac:spMk id="3" creationId="{FC6BC93F-9898-4561-85F7-76B9EFF27366}"/>
          </ac:spMkLst>
        </pc:spChg>
      </pc:sldChg>
      <pc:sldChg chg="modSp mod">
        <pc:chgData name="Steven M Christey" userId="f24da668-4c1f-41c0-850e-113e2bdf78cf" providerId="ADAL" clId="{4B3E6334-87BE-4F55-AA25-022966C8A6A9}" dt="2023-07-13T15:52:28.277" v="133" actId="20577"/>
        <pc:sldMkLst>
          <pc:docMk/>
          <pc:sldMk cId="191651128" sldId="376"/>
        </pc:sldMkLst>
        <pc:spChg chg="mod">
          <ac:chgData name="Steven M Christey" userId="f24da668-4c1f-41c0-850e-113e2bdf78cf" providerId="ADAL" clId="{4B3E6334-87BE-4F55-AA25-022966C8A6A9}" dt="2023-07-13T15:52:28.277" v="133" actId="20577"/>
          <ac:spMkLst>
            <pc:docMk/>
            <pc:sldMk cId="191651128" sldId="376"/>
            <ac:spMk id="3" creationId="{DFEAFFFC-27AB-4C1B-FC4F-9D3E43B0AA09}"/>
          </ac:spMkLst>
        </pc:spChg>
      </pc:sldChg>
      <pc:sldChg chg="modSp mod">
        <pc:chgData name="Steven M Christey" userId="f24da668-4c1f-41c0-850e-113e2bdf78cf" providerId="ADAL" clId="{4B3E6334-87BE-4F55-AA25-022966C8A6A9}" dt="2023-07-13T15:57:01.876" v="347" actId="20577"/>
        <pc:sldMkLst>
          <pc:docMk/>
          <pc:sldMk cId="3547865410" sldId="381"/>
        </pc:sldMkLst>
        <pc:spChg chg="mod">
          <ac:chgData name="Steven M Christey" userId="f24da668-4c1f-41c0-850e-113e2bdf78cf" providerId="ADAL" clId="{4B3E6334-87BE-4F55-AA25-022966C8A6A9}" dt="2023-07-13T15:57:01.876" v="347" actId="20577"/>
          <ac:spMkLst>
            <pc:docMk/>
            <pc:sldMk cId="3547865410" sldId="381"/>
            <ac:spMk id="3" creationId="{805CE208-D187-2528-3E26-4948F81BE60F}"/>
          </ac:spMkLst>
        </pc:spChg>
      </pc:sldChg>
      <pc:sldChg chg="modSp mod">
        <pc:chgData name="Steven M Christey" userId="f24da668-4c1f-41c0-850e-113e2bdf78cf" providerId="ADAL" clId="{4B3E6334-87BE-4F55-AA25-022966C8A6A9}" dt="2023-07-13T16:00:29.622" v="674" actId="6549"/>
        <pc:sldMkLst>
          <pc:docMk/>
          <pc:sldMk cId="1648112567" sldId="387"/>
        </pc:sldMkLst>
        <pc:spChg chg="mod">
          <ac:chgData name="Steven M Christey" userId="f24da668-4c1f-41c0-850e-113e2bdf78cf" providerId="ADAL" clId="{4B3E6334-87BE-4F55-AA25-022966C8A6A9}" dt="2023-07-13T16:00:29.622" v="674" actId="6549"/>
          <ac:spMkLst>
            <pc:docMk/>
            <pc:sldMk cId="1648112567" sldId="387"/>
            <ac:spMk id="3" creationId="{24448E6C-DFFA-E398-A5BC-1143F080A824}"/>
          </ac:spMkLst>
        </pc:spChg>
      </pc:sldChg>
      <pc:sldChg chg="modSp mod">
        <pc:chgData name="Steven M Christey" userId="f24da668-4c1f-41c0-850e-113e2bdf78cf" providerId="ADAL" clId="{4B3E6334-87BE-4F55-AA25-022966C8A6A9}" dt="2023-07-13T16:00:47.648" v="688" actId="20577"/>
        <pc:sldMkLst>
          <pc:docMk/>
          <pc:sldMk cId="18268121" sldId="389"/>
        </pc:sldMkLst>
        <pc:spChg chg="mod">
          <ac:chgData name="Steven M Christey" userId="f24da668-4c1f-41c0-850e-113e2bdf78cf" providerId="ADAL" clId="{4B3E6334-87BE-4F55-AA25-022966C8A6A9}" dt="2023-07-13T16:00:47.648" v="688" actId="20577"/>
          <ac:spMkLst>
            <pc:docMk/>
            <pc:sldMk cId="18268121" sldId="389"/>
            <ac:spMk id="3" creationId="{49517EE3-ED14-F6DD-9B65-9133A316812F}"/>
          </ac:spMkLst>
        </pc:spChg>
      </pc:sldChg>
      <pc:sldChg chg="modSp mod">
        <pc:chgData name="Steven M Christey" userId="f24da668-4c1f-41c0-850e-113e2bdf78cf" providerId="ADAL" clId="{4B3E6334-87BE-4F55-AA25-022966C8A6A9}" dt="2023-07-13T16:02:57.412" v="852" actId="20577"/>
        <pc:sldMkLst>
          <pc:docMk/>
          <pc:sldMk cId="3785470018" sldId="393"/>
        </pc:sldMkLst>
        <pc:spChg chg="mod">
          <ac:chgData name="Steven M Christey" userId="f24da668-4c1f-41c0-850e-113e2bdf78cf" providerId="ADAL" clId="{4B3E6334-87BE-4F55-AA25-022966C8A6A9}" dt="2023-07-13T16:02:57.412" v="852" actId="20577"/>
          <ac:spMkLst>
            <pc:docMk/>
            <pc:sldMk cId="3785470018" sldId="393"/>
            <ac:spMk id="3" creationId="{85032E56-369D-C984-EBC3-0D8E7B214AFE}"/>
          </ac:spMkLst>
        </pc:spChg>
      </pc:sldChg>
      <pc:sldChg chg="modSp mod">
        <pc:chgData name="Steven M Christey" userId="f24da668-4c1f-41c0-850e-113e2bdf78cf" providerId="ADAL" clId="{4B3E6334-87BE-4F55-AA25-022966C8A6A9}" dt="2023-07-13T15:53:40.217" v="214" actId="20577"/>
        <pc:sldMkLst>
          <pc:docMk/>
          <pc:sldMk cId="3611533344" sldId="398"/>
        </pc:sldMkLst>
        <pc:spChg chg="mod">
          <ac:chgData name="Steven M Christey" userId="f24da668-4c1f-41c0-850e-113e2bdf78cf" providerId="ADAL" clId="{4B3E6334-87BE-4F55-AA25-022966C8A6A9}" dt="2023-07-13T15:53:40.217" v="214" actId="20577"/>
          <ac:spMkLst>
            <pc:docMk/>
            <pc:sldMk cId="3611533344" sldId="398"/>
            <ac:spMk id="3" creationId="{49517EE3-ED14-F6DD-9B65-9133A316812F}"/>
          </ac:spMkLst>
        </pc:spChg>
      </pc:sldChg>
      <pc:sldChg chg="modSp mod">
        <pc:chgData name="Steven M Christey" userId="f24da668-4c1f-41c0-850e-113e2bdf78cf" providerId="ADAL" clId="{4B3E6334-87BE-4F55-AA25-022966C8A6A9}" dt="2023-07-13T16:00:04.531" v="673" actId="20577"/>
        <pc:sldMkLst>
          <pc:docMk/>
          <pc:sldMk cId="2430220078" sldId="404"/>
        </pc:sldMkLst>
        <pc:spChg chg="mod">
          <ac:chgData name="Steven M Christey" userId="f24da668-4c1f-41c0-850e-113e2bdf78cf" providerId="ADAL" clId="{4B3E6334-87BE-4F55-AA25-022966C8A6A9}" dt="2023-07-13T16:00:04.531" v="673" actId="20577"/>
          <ac:spMkLst>
            <pc:docMk/>
            <pc:sldMk cId="2430220078" sldId="404"/>
            <ac:spMk id="3" creationId="{509825AD-5968-01D0-CE22-3B0DC4534F1F}"/>
          </ac:spMkLst>
        </pc:spChg>
        <pc:picChg chg="mod">
          <ac:chgData name="Steven M Christey" userId="f24da668-4c1f-41c0-850e-113e2bdf78cf" providerId="ADAL" clId="{4B3E6334-87BE-4F55-AA25-022966C8A6A9}" dt="2023-07-13T15:59:57.706" v="640" actId="14100"/>
          <ac:picMkLst>
            <pc:docMk/>
            <pc:sldMk cId="2430220078" sldId="404"/>
            <ac:picMk id="6" creationId="{2BE8C2B3-38E2-4C8A-DF3F-B2D53DEE5D67}"/>
          </ac:picMkLst>
        </pc:picChg>
      </pc:sldChg>
      <pc:sldChg chg="modSp add mod">
        <pc:chgData name="Steven M Christey" userId="f24da668-4c1f-41c0-850e-113e2bdf78cf" providerId="ADAL" clId="{4B3E6334-87BE-4F55-AA25-022966C8A6A9}" dt="2023-07-13T15:59:18.738" v="610" actId="20577"/>
        <pc:sldMkLst>
          <pc:docMk/>
          <pc:sldMk cId="3064202220" sldId="434"/>
        </pc:sldMkLst>
        <pc:spChg chg="mod">
          <ac:chgData name="Steven M Christey" userId="f24da668-4c1f-41c0-850e-113e2bdf78cf" providerId="ADAL" clId="{4B3E6334-87BE-4F55-AA25-022966C8A6A9}" dt="2023-07-13T15:57:19.578" v="366" actId="20577"/>
          <ac:spMkLst>
            <pc:docMk/>
            <pc:sldMk cId="3064202220" sldId="434"/>
            <ac:spMk id="2" creationId="{B4B48105-2283-AD8C-3C58-9C5B5D75C079}"/>
          </ac:spMkLst>
        </pc:spChg>
        <pc:spChg chg="mod">
          <ac:chgData name="Steven M Christey" userId="f24da668-4c1f-41c0-850e-113e2bdf78cf" providerId="ADAL" clId="{4B3E6334-87BE-4F55-AA25-022966C8A6A9}" dt="2023-07-13T15:59:18.738" v="610" actId="20577"/>
          <ac:spMkLst>
            <pc:docMk/>
            <pc:sldMk cId="3064202220" sldId="434"/>
            <ac:spMk id="3" creationId="{805CE208-D187-2528-3E26-4948F81BE60F}"/>
          </ac:spMkLst>
        </pc:spChg>
      </pc:sldChg>
    </pc:docChg>
  </pc:docChgLst>
  <pc:docChgLst>
    <pc:chgData name="Connor Mullaly" userId="S::cmullaly@mitre.org::731a1e22-c293-4cbb-8aca-216affcf4059" providerId="AD" clId="Web-{91EB21EF-EB49-2E06-2878-6743137555F2}"/>
    <pc:docChg chg="modSld">
      <pc:chgData name="Connor Mullaly" userId="S::cmullaly@mitre.org::731a1e22-c293-4cbb-8aca-216affcf4059" providerId="AD" clId="Web-{91EB21EF-EB49-2E06-2878-6743137555F2}" dt="2024-03-21T15:01:15.488" v="307" actId="20577"/>
      <pc:docMkLst>
        <pc:docMk/>
      </pc:docMkLst>
      <pc:sldChg chg="modSp">
        <pc:chgData name="Connor Mullaly" userId="S::cmullaly@mitre.org::731a1e22-c293-4cbb-8aca-216affcf4059" providerId="AD" clId="Web-{91EB21EF-EB49-2E06-2878-6743137555F2}" dt="2024-03-21T15:01:15.488" v="307" actId="20577"/>
        <pc:sldMkLst>
          <pc:docMk/>
          <pc:sldMk cId="1648112567" sldId="387"/>
        </pc:sldMkLst>
        <pc:spChg chg="mod">
          <ac:chgData name="Connor Mullaly" userId="S::cmullaly@mitre.org::731a1e22-c293-4cbb-8aca-216affcf4059" providerId="AD" clId="Web-{91EB21EF-EB49-2E06-2878-6743137555F2}" dt="2024-03-21T15:01:15.488" v="307" actId="20577"/>
          <ac:spMkLst>
            <pc:docMk/>
            <pc:sldMk cId="1648112567" sldId="387"/>
            <ac:spMk id="3" creationId="{24448E6C-DFFA-E398-A5BC-1143F080A824}"/>
          </ac:spMkLst>
        </pc:spChg>
      </pc:sldChg>
      <pc:sldChg chg="modSp">
        <pc:chgData name="Connor Mullaly" userId="S::cmullaly@mitre.org::731a1e22-c293-4cbb-8aca-216affcf4059" providerId="AD" clId="Web-{91EB21EF-EB49-2E06-2878-6743137555F2}" dt="2024-03-21T14:45:04.428" v="90" actId="20577"/>
        <pc:sldMkLst>
          <pc:docMk/>
          <pc:sldMk cId="3611533344" sldId="398"/>
        </pc:sldMkLst>
        <pc:spChg chg="mod">
          <ac:chgData name="Connor Mullaly" userId="S::cmullaly@mitre.org::731a1e22-c293-4cbb-8aca-216affcf4059" providerId="AD" clId="Web-{91EB21EF-EB49-2E06-2878-6743137555F2}" dt="2024-03-21T14:45:04.428" v="90" actId="20577"/>
          <ac:spMkLst>
            <pc:docMk/>
            <pc:sldMk cId="3611533344" sldId="398"/>
            <ac:spMk id="3" creationId="{49517EE3-ED14-F6DD-9B65-9133A316812F}"/>
          </ac:spMkLst>
        </pc:spChg>
      </pc:sldChg>
    </pc:docChg>
  </pc:docChgLst>
  <pc:docChgLst>
    <pc:chgData name="Gananand G Kini" userId="7e704cb4-ceca-45b4-9649-11f664136731" providerId="ADAL" clId="{9C54BB2B-6022-E746-92EE-47BA09A98D4D}"/>
    <pc:docChg chg="undo custSel modSld">
      <pc:chgData name="Gananand G Kini" userId="7e704cb4-ceca-45b4-9649-11f664136731" providerId="ADAL" clId="{9C54BB2B-6022-E746-92EE-47BA09A98D4D}" dt="2023-11-02T14:35:42.506" v="161" actId="20577"/>
      <pc:docMkLst>
        <pc:docMk/>
      </pc:docMkLst>
      <pc:sldChg chg="modSp mod">
        <pc:chgData name="Gananand G Kini" userId="7e704cb4-ceca-45b4-9649-11f664136731" providerId="ADAL" clId="{9C54BB2B-6022-E746-92EE-47BA09A98D4D}" dt="2023-11-02T14:35:42.506" v="161" actId="20577"/>
        <pc:sldMkLst>
          <pc:docMk/>
          <pc:sldMk cId="325853549" sldId="382"/>
        </pc:sldMkLst>
        <pc:spChg chg="mod">
          <ac:chgData name="Gananand G Kini" userId="7e704cb4-ceca-45b4-9649-11f664136731" providerId="ADAL" clId="{9C54BB2B-6022-E746-92EE-47BA09A98D4D}" dt="2023-11-02T14:35:42.506" v="161" actId="20577"/>
          <ac:spMkLst>
            <pc:docMk/>
            <pc:sldMk cId="325853549" sldId="382"/>
            <ac:spMk id="3" creationId="{64DD5B7F-CBFE-F026-F670-04F23E894E96}"/>
          </ac:spMkLst>
        </pc:spChg>
      </pc:sldChg>
    </pc:docChg>
  </pc:docChgLst>
  <pc:docChgLst>
    <pc:chgData name="Connor Mullaly" userId="S::cmullaly@mitre.org::731a1e22-c293-4cbb-8aca-216affcf4059" providerId="AD" clId="Web-{E371EAA0-2BEC-63B5-9F1A-754070956285}"/>
    <pc:docChg chg="modSld">
      <pc:chgData name="Connor Mullaly" userId="S::cmullaly@mitre.org::731a1e22-c293-4cbb-8aca-216affcf4059" providerId="AD" clId="Web-{E371EAA0-2BEC-63B5-9F1A-754070956285}" dt="2024-02-22T14:56:00.816" v="141" actId="20577"/>
      <pc:docMkLst>
        <pc:docMk/>
      </pc:docMkLst>
      <pc:sldChg chg="modSp">
        <pc:chgData name="Connor Mullaly" userId="S::cmullaly@mitre.org::731a1e22-c293-4cbb-8aca-216affcf4059" providerId="AD" clId="Web-{E371EAA0-2BEC-63B5-9F1A-754070956285}" dt="2024-02-22T14:56:00.816" v="141" actId="20577"/>
        <pc:sldMkLst>
          <pc:docMk/>
          <pc:sldMk cId="1648112567" sldId="387"/>
        </pc:sldMkLst>
        <pc:spChg chg="mod">
          <ac:chgData name="Connor Mullaly" userId="S::cmullaly@mitre.org::731a1e22-c293-4cbb-8aca-216affcf4059" providerId="AD" clId="Web-{E371EAA0-2BEC-63B5-9F1A-754070956285}" dt="2024-02-22T14:56:00.816" v="141" actId="20577"/>
          <ac:spMkLst>
            <pc:docMk/>
            <pc:sldMk cId="1648112567" sldId="387"/>
            <ac:spMk id="3" creationId="{24448E6C-DFFA-E398-A5BC-1143F080A824}"/>
          </ac:spMkLst>
        </pc:spChg>
      </pc:sldChg>
      <pc:sldChg chg="modSp">
        <pc:chgData name="Connor Mullaly" userId="S::cmullaly@mitre.org::731a1e22-c293-4cbb-8aca-216affcf4059" providerId="AD" clId="Web-{E371EAA0-2BEC-63B5-9F1A-754070956285}" dt="2024-02-22T14:54:39.299" v="53" actId="20577"/>
        <pc:sldMkLst>
          <pc:docMk/>
          <pc:sldMk cId="3611533344" sldId="398"/>
        </pc:sldMkLst>
        <pc:spChg chg="mod">
          <ac:chgData name="Connor Mullaly" userId="S::cmullaly@mitre.org::731a1e22-c293-4cbb-8aca-216affcf4059" providerId="AD" clId="Web-{E371EAA0-2BEC-63B5-9F1A-754070956285}" dt="2024-02-22T14:54:39.299" v="53" actId="20577"/>
          <ac:spMkLst>
            <pc:docMk/>
            <pc:sldMk cId="3611533344" sldId="398"/>
            <ac:spMk id="3" creationId="{49517EE3-ED14-F6DD-9B65-9133A316812F}"/>
          </ac:spMkLst>
        </pc:spChg>
      </pc:sldChg>
    </pc:docChg>
  </pc:docChgLst>
  <pc:docChgLst>
    <pc:chgData name="Connor Mullaly" userId="S::cmullaly@mitre.org::731a1e22-c293-4cbb-8aca-216affcf4059" providerId="AD" clId="Web-{0C982D87-D167-CF8E-4CE6-1D47368EF3AE}"/>
    <pc:docChg chg="modSld">
      <pc:chgData name="Connor Mullaly" userId="S::cmullaly@mitre.org::731a1e22-c293-4cbb-8aca-216affcf4059" providerId="AD" clId="Web-{0C982D87-D167-CF8E-4CE6-1D47368EF3AE}" dt="2023-06-15T16:59:33.347" v="32" actId="20577"/>
      <pc:docMkLst>
        <pc:docMk/>
      </pc:docMkLst>
      <pc:sldChg chg="modSp">
        <pc:chgData name="Connor Mullaly" userId="S::cmullaly@mitre.org::731a1e22-c293-4cbb-8aca-216affcf4059" providerId="AD" clId="Web-{0C982D87-D167-CF8E-4CE6-1D47368EF3AE}" dt="2023-06-15T16:59:33.347" v="32" actId="20577"/>
        <pc:sldMkLst>
          <pc:docMk/>
          <pc:sldMk cId="3611533344" sldId="398"/>
        </pc:sldMkLst>
        <pc:spChg chg="mod">
          <ac:chgData name="Connor Mullaly" userId="S::cmullaly@mitre.org::731a1e22-c293-4cbb-8aca-216affcf4059" providerId="AD" clId="Web-{0C982D87-D167-CF8E-4CE6-1D47368EF3AE}" dt="2023-06-15T16:59:33.347" v="32" actId="20577"/>
          <ac:spMkLst>
            <pc:docMk/>
            <pc:sldMk cId="3611533344" sldId="398"/>
            <ac:spMk id="3" creationId="{49517EE3-ED14-F6DD-9B65-9133A316812F}"/>
          </ac:spMkLst>
        </pc:spChg>
      </pc:sldChg>
    </pc:docChg>
  </pc:docChgLst>
  <pc:docChgLst>
    <pc:chgData name="Chris Coffin" userId="S::ccoffin@mitre.org::d7ceed13-cc7e-4e76-a9cc-15d09b8e0391" providerId="AD" clId="Web-{7B194BA0-42A3-243A-9028-4E5888A91F4D}"/>
    <pc:docChg chg="modSld">
      <pc:chgData name="Chris Coffin" userId="S::ccoffin@mitre.org::d7ceed13-cc7e-4e76-a9cc-15d09b8e0391" providerId="AD" clId="Web-{7B194BA0-42A3-243A-9028-4E5888A91F4D}" dt="2023-11-30T16:12:41.977" v="313" actId="20577"/>
      <pc:docMkLst>
        <pc:docMk/>
      </pc:docMkLst>
      <pc:sldChg chg="modSp">
        <pc:chgData name="Chris Coffin" userId="S::ccoffin@mitre.org::d7ceed13-cc7e-4e76-a9cc-15d09b8e0391" providerId="AD" clId="Web-{7B194BA0-42A3-243A-9028-4E5888A91F4D}" dt="2023-11-30T16:12:41.977" v="313" actId="20577"/>
        <pc:sldMkLst>
          <pc:docMk/>
          <pc:sldMk cId="3142654909" sldId="391"/>
        </pc:sldMkLst>
        <pc:spChg chg="mod">
          <ac:chgData name="Chris Coffin" userId="S::ccoffin@mitre.org::d7ceed13-cc7e-4e76-a9cc-15d09b8e0391" providerId="AD" clId="Web-{7B194BA0-42A3-243A-9028-4E5888A91F4D}" dt="2023-11-30T16:12:41.977" v="313" actId="20577"/>
          <ac:spMkLst>
            <pc:docMk/>
            <pc:sldMk cId="3142654909" sldId="391"/>
            <ac:spMk id="3" creationId="{85032E56-369D-C984-EBC3-0D8E7B214AFE}"/>
          </ac:spMkLst>
        </pc:spChg>
      </pc:sldChg>
    </pc:docChg>
  </pc:docChgLst>
  <pc:docChgLst>
    <pc:chgData name="Connor Mullaly" userId="S::cmullaly@mitre.org::731a1e22-c293-4cbb-8aca-216affcf4059" providerId="AD" clId="Web-{6B6341DE-95B7-925B-BB2C-0CA3D37FB2FF}"/>
    <pc:docChg chg="modSld">
      <pc:chgData name="Connor Mullaly" userId="S::cmullaly@mitre.org::731a1e22-c293-4cbb-8aca-216affcf4059" providerId="AD" clId="Web-{6B6341DE-95B7-925B-BB2C-0CA3D37FB2FF}" dt="2024-01-25T15:32:05.303" v="9" actId="20577"/>
      <pc:docMkLst>
        <pc:docMk/>
      </pc:docMkLst>
      <pc:sldChg chg="modSp">
        <pc:chgData name="Connor Mullaly" userId="S::cmullaly@mitre.org::731a1e22-c293-4cbb-8aca-216affcf4059" providerId="AD" clId="Web-{6B6341DE-95B7-925B-BB2C-0CA3D37FB2FF}" dt="2024-01-25T15:32:05.303" v="9" actId="20577"/>
        <pc:sldMkLst>
          <pc:docMk/>
          <pc:sldMk cId="1648112567" sldId="387"/>
        </pc:sldMkLst>
        <pc:spChg chg="mod">
          <ac:chgData name="Connor Mullaly" userId="S::cmullaly@mitre.org::731a1e22-c293-4cbb-8aca-216affcf4059" providerId="AD" clId="Web-{6B6341DE-95B7-925B-BB2C-0CA3D37FB2FF}" dt="2024-01-25T15:32:05.303" v="9" actId="20577"/>
          <ac:spMkLst>
            <pc:docMk/>
            <pc:sldMk cId="1648112567" sldId="387"/>
            <ac:spMk id="3" creationId="{24448E6C-DFFA-E398-A5BC-1143F080A824}"/>
          </ac:spMkLst>
        </pc:spChg>
      </pc:sldChg>
    </pc:docChg>
  </pc:docChgLst>
  <pc:docChgLst>
    <pc:chgData name="Rich Piazza" userId="S::rpiazza@mitre.org::76aaa1f9-12a1-472e-bae3-fd745eca6365" providerId="AD" clId="Web-{0E3B084D-7401-6DE0-758B-FD69D8A31143}"/>
    <pc:docChg chg="modSld">
      <pc:chgData name="Rich Piazza" userId="S::rpiazza@mitre.org::76aaa1f9-12a1-472e-bae3-fd745eca6365" providerId="AD" clId="Web-{0E3B084D-7401-6DE0-758B-FD69D8A31143}" dt="2023-08-10T14:49:46.630" v="35" actId="20577"/>
      <pc:docMkLst>
        <pc:docMk/>
      </pc:docMkLst>
      <pc:sldChg chg="modSp">
        <pc:chgData name="Rich Piazza" userId="S::rpiazza@mitre.org::76aaa1f9-12a1-472e-bae3-fd745eca6365" providerId="AD" clId="Web-{0E3B084D-7401-6DE0-758B-FD69D8A31143}" dt="2023-08-10T14:49:46.630" v="35" actId="20577"/>
        <pc:sldMkLst>
          <pc:docMk/>
          <pc:sldMk cId="1071667615" sldId="384"/>
        </pc:sldMkLst>
        <pc:spChg chg="mod">
          <ac:chgData name="Rich Piazza" userId="S::rpiazza@mitre.org::76aaa1f9-12a1-472e-bae3-fd745eca6365" providerId="AD" clId="Web-{0E3B084D-7401-6DE0-758B-FD69D8A31143}" dt="2023-08-10T14:49:46.630" v="35" actId="20577"/>
          <ac:spMkLst>
            <pc:docMk/>
            <pc:sldMk cId="1071667615" sldId="384"/>
            <ac:spMk id="3" creationId="{43783C6B-223C-519C-EFC4-8CF168007633}"/>
          </ac:spMkLst>
        </pc:spChg>
      </pc:sldChg>
      <pc:sldChg chg="modSp">
        <pc:chgData name="Rich Piazza" userId="S::rpiazza@mitre.org::76aaa1f9-12a1-472e-bae3-fd745eca6365" providerId="AD" clId="Web-{0E3B084D-7401-6DE0-758B-FD69D8A31143}" dt="2023-08-10T14:49:14.145" v="32" actId="20577"/>
        <pc:sldMkLst>
          <pc:docMk/>
          <pc:sldMk cId="3611533344" sldId="398"/>
        </pc:sldMkLst>
        <pc:spChg chg="mod">
          <ac:chgData name="Rich Piazza" userId="S::rpiazza@mitre.org::76aaa1f9-12a1-472e-bae3-fd745eca6365" providerId="AD" clId="Web-{0E3B084D-7401-6DE0-758B-FD69D8A31143}" dt="2023-08-10T14:49:14.145" v="32" actId="20577"/>
          <ac:spMkLst>
            <pc:docMk/>
            <pc:sldMk cId="3611533344" sldId="398"/>
            <ac:spMk id="3" creationId="{49517EE3-ED14-F6DD-9B65-9133A316812F}"/>
          </ac:spMkLst>
        </pc:spChg>
      </pc:sldChg>
    </pc:docChg>
  </pc:docChgLst>
  <pc:docChgLst>
    <pc:chgData name="Gananand G Kini" userId="7e704cb4-ceca-45b4-9649-11f664136731" providerId="ADAL" clId="{9CE71E33-EFA6-BE49-B108-673B6ECF893B}"/>
    <pc:docChg chg="modSld">
      <pc:chgData name="Gananand G Kini" userId="7e704cb4-ceca-45b4-9649-11f664136731" providerId="ADAL" clId="{9CE71E33-EFA6-BE49-B108-673B6ECF893B}" dt="2023-05-04T14:48:04.683" v="77" actId="20577"/>
      <pc:docMkLst>
        <pc:docMk/>
      </pc:docMkLst>
      <pc:sldChg chg="modSp mod">
        <pc:chgData name="Gananand G Kini" userId="7e704cb4-ceca-45b4-9649-11f664136731" providerId="ADAL" clId="{9CE71E33-EFA6-BE49-B108-673B6ECF893B}" dt="2023-05-04T14:48:04.683" v="77" actId="20577"/>
        <pc:sldMkLst>
          <pc:docMk/>
          <pc:sldMk cId="325853549" sldId="382"/>
        </pc:sldMkLst>
        <pc:spChg chg="mod">
          <ac:chgData name="Gananand G Kini" userId="7e704cb4-ceca-45b4-9649-11f664136731" providerId="ADAL" clId="{9CE71E33-EFA6-BE49-B108-673B6ECF893B}" dt="2023-05-04T14:48:04.683" v="77" actId="20577"/>
          <ac:spMkLst>
            <pc:docMk/>
            <pc:sldMk cId="325853549" sldId="382"/>
            <ac:spMk id="3" creationId="{64DD5B7F-CBFE-F026-F670-04F23E894E96}"/>
          </ac:spMkLst>
        </pc:spChg>
      </pc:sldChg>
    </pc:docChg>
  </pc:docChgLst>
  <pc:docChgLst>
    <pc:chgData name="Luke W Malinowski" userId="S::lmalinowski@mitre.org::57759a89-bbd7-4a83-a901-5412d573b370" providerId="AD" clId="Web-{2E38DAD5-70A9-F3F6-CF9D-E9127E7C3417}"/>
    <pc:docChg chg="modSld">
      <pc:chgData name="Luke W Malinowski" userId="S::lmalinowski@mitre.org::57759a89-bbd7-4a83-a901-5412d573b370" providerId="AD" clId="Web-{2E38DAD5-70A9-F3F6-CF9D-E9127E7C3417}" dt="2023-08-10T17:11:45.973" v="225" actId="20577"/>
      <pc:docMkLst>
        <pc:docMk/>
      </pc:docMkLst>
      <pc:sldChg chg="modSp">
        <pc:chgData name="Luke W Malinowski" userId="S::lmalinowski@mitre.org::57759a89-bbd7-4a83-a901-5412d573b370" providerId="AD" clId="Web-{2E38DAD5-70A9-F3F6-CF9D-E9127E7C3417}" dt="2023-08-10T17:11:45.973" v="225" actId="20577"/>
        <pc:sldMkLst>
          <pc:docMk/>
          <pc:sldMk cId="1635751527" sldId="386"/>
        </pc:sldMkLst>
        <pc:spChg chg="mod">
          <ac:chgData name="Luke W Malinowski" userId="S::lmalinowski@mitre.org::57759a89-bbd7-4a83-a901-5412d573b370" providerId="AD" clId="Web-{2E38DAD5-70A9-F3F6-CF9D-E9127E7C3417}" dt="2023-08-10T17:11:45.973" v="225" actId="20577"/>
          <ac:spMkLst>
            <pc:docMk/>
            <pc:sldMk cId="1635751527" sldId="386"/>
            <ac:spMk id="3" creationId="{E876E4F7-B5E8-F32C-BDFB-5193D6807443}"/>
          </ac:spMkLst>
        </pc:spChg>
      </pc:sldChg>
    </pc:docChg>
  </pc:docChgLst>
  <pc:docChgLst>
    <pc:chgData name="Gananand G Kini" userId="7e704cb4-ceca-45b4-9649-11f664136731" providerId="ADAL" clId="{E0A7D2E9-479D-FE44-9AA7-AEBD1C4FE29A}"/>
    <pc:docChg chg="custSel modSld">
      <pc:chgData name="Gananand G Kini" userId="7e704cb4-ceca-45b4-9649-11f664136731" providerId="ADAL" clId="{E0A7D2E9-479D-FE44-9AA7-AEBD1C4FE29A}" dt="2023-07-27T12:31:53.223" v="310" actId="20577"/>
      <pc:docMkLst>
        <pc:docMk/>
      </pc:docMkLst>
      <pc:sldChg chg="modSp mod">
        <pc:chgData name="Gananand G Kini" userId="7e704cb4-ceca-45b4-9649-11f664136731" providerId="ADAL" clId="{E0A7D2E9-479D-FE44-9AA7-AEBD1C4FE29A}" dt="2023-07-27T12:31:53.223" v="310" actId="20577"/>
        <pc:sldMkLst>
          <pc:docMk/>
          <pc:sldMk cId="325853549" sldId="382"/>
        </pc:sldMkLst>
        <pc:spChg chg="mod">
          <ac:chgData name="Gananand G Kini" userId="7e704cb4-ceca-45b4-9649-11f664136731" providerId="ADAL" clId="{E0A7D2E9-479D-FE44-9AA7-AEBD1C4FE29A}" dt="2023-07-27T12:31:53.223" v="310" actId="20577"/>
          <ac:spMkLst>
            <pc:docMk/>
            <pc:sldMk cId="325853549" sldId="382"/>
            <ac:spMk id="3" creationId="{64DD5B7F-CBFE-F026-F670-04F23E894E96}"/>
          </ac:spMkLst>
        </pc:spChg>
      </pc:sldChg>
    </pc:docChg>
  </pc:docChgLst>
  <pc:docChgLst>
    <pc:chgData name="Connor Mullaly" userId="S::cmullaly@mitre.org::731a1e22-c293-4cbb-8aca-216affcf4059" providerId="AD" clId="Web-{F8DF4795-0AA4-FDE3-D4CE-0E35CD99593B}"/>
    <pc:docChg chg="modSld">
      <pc:chgData name="Connor Mullaly" userId="S::cmullaly@mitre.org::731a1e22-c293-4cbb-8aca-216affcf4059" providerId="AD" clId="Web-{F8DF4795-0AA4-FDE3-D4CE-0E35CD99593B}" dt="2024-01-25T15:30:19.270" v="249" actId="20577"/>
      <pc:docMkLst>
        <pc:docMk/>
      </pc:docMkLst>
      <pc:sldChg chg="modSp">
        <pc:chgData name="Connor Mullaly" userId="S::cmullaly@mitre.org::731a1e22-c293-4cbb-8aca-216affcf4059" providerId="AD" clId="Web-{F8DF4795-0AA4-FDE3-D4CE-0E35CD99593B}" dt="2024-01-25T15:30:19.270" v="249" actId="20577"/>
        <pc:sldMkLst>
          <pc:docMk/>
          <pc:sldMk cId="1648112567" sldId="387"/>
        </pc:sldMkLst>
        <pc:spChg chg="mod">
          <ac:chgData name="Connor Mullaly" userId="S::cmullaly@mitre.org::731a1e22-c293-4cbb-8aca-216affcf4059" providerId="AD" clId="Web-{F8DF4795-0AA4-FDE3-D4CE-0E35CD99593B}" dt="2024-01-25T15:30:19.270" v="249" actId="20577"/>
          <ac:spMkLst>
            <pc:docMk/>
            <pc:sldMk cId="1648112567" sldId="387"/>
            <ac:spMk id="3" creationId="{24448E6C-DFFA-E398-A5BC-1143F080A824}"/>
          </ac:spMkLst>
        </pc:spChg>
      </pc:sldChg>
      <pc:sldChg chg="modSp">
        <pc:chgData name="Connor Mullaly" userId="S::cmullaly@mitre.org::731a1e22-c293-4cbb-8aca-216affcf4059" providerId="AD" clId="Web-{F8DF4795-0AA4-FDE3-D4CE-0E35CD99593B}" dt="2024-01-25T15:24:24.970" v="89" actId="20577"/>
        <pc:sldMkLst>
          <pc:docMk/>
          <pc:sldMk cId="3611533344" sldId="398"/>
        </pc:sldMkLst>
        <pc:spChg chg="mod">
          <ac:chgData name="Connor Mullaly" userId="S::cmullaly@mitre.org::731a1e22-c293-4cbb-8aca-216affcf4059" providerId="AD" clId="Web-{F8DF4795-0AA4-FDE3-D4CE-0E35CD99593B}" dt="2024-01-25T15:24:24.970" v="89" actId="20577"/>
          <ac:spMkLst>
            <pc:docMk/>
            <pc:sldMk cId="3611533344" sldId="398"/>
            <ac:spMk id="3" creationId="{49517EE3-ED14-F6DD-9B65-9133A316812F}"/>
          </ac:spMkLst>
        </pc:spChg>
      </pc:sldChg>
    </pc:docChg>
  </pc:docChgLst>
  <pc:docChgLst>
    <pc:chgData name="Gananand G Kini" userId="7e704cb4-ceca-45b4-9649-11f664136731" providerId="ADAL" clId="{C5C72DB6-F1BC-DC4D-9769-A21E6AFD89A1}"/>
    <pc:docChg chg="modSld">
      <pc:chgData name="Gananand G Kini" userId="7e704cb4-ceca-45b4-9649-11f664136731" providerId="ADAL" clId="{C5C72DB6-F1BC-DC4D-9769-A21E6AFD89A1}" dt="2023-06-15T16:33:04.902" v="308" actId="20577"/>
      <pc:docMkLst>
        <pc:docMk/>
      </pc:docMkLst>
      <pc:sldChg chg="modSp mod">
        <pc:chgData name="Gananand G Kini" userId="7e704cb4-ceca-45b4-9649-11f664136731" providerId="ADAL" clId="{C5C72DB6-F1BC-DC4D-9769-A21E6AFD89A1}" dt="2023-06-15T16:33:04.902" v="308" actId="20577"/>
        <pc:sldMkLst>
          <pc:docMk/>
          <pc:sldMk cId="325853549" sldId="382"/>
        </pc:sldMkLst>
        <pc:spChg chg="mod">
          <ac:chgData name="Gananand G Kini" userId="7e704cb4-ceca-45b4-9649-11f664136731" providerId="ADAL" clId="{C5C72DB6-F1BC-DC4D-9769-A21E6AFD89A1}" dt="2023-06-15T16:33:04.902" v="308" actId="20577"/>
          <ac:spMkLst>
            <pc:docMk/>
            <pc:sldMk cId="325853549" sldId="382"/>
            <ac:spMk id="3" creationId="{64DD5B7F-CBFE-F026-F670-04F23E894E96}"/>
          </ac:spMkLst>
        </pc:spChg>
      </pc:sldChg>
    </pc:docChg>
  </pc:docChgLst>
  <pc:docChgLst>
    <pc:chgData name="Gananand G Kini" userId="7e704cb4-ceca-45b4-9649-11f664136731" providerId="ADAL" clId="{07B5B5F1-8BA5-0347-9515-3E755B67C2FD}"/>
    <pc:docChg chg="modSld">
      <pc:chgData name="Gananand G Kini" userId="7e704cb4-ceca-45b4-9649-11f664136731" providerId="ADAL" clId="{07B5B5F1-8BA5-0347-9515-3E755B67C2FD}" dt="2023-03-23T17:06:30.573" v="0"/>
      <pc:docMkLst>
        <pc:docMk/>
      </pc:docMkLst>
      <pc:sldChg chg="modSp mod">
        <pc:chgData name="Gananand G Kini" userId="7e704cb4-ceca-45b4-9649-11f664136731" providerId="ADAL" clId="{07B5B5F1-8BA5-0347-9515-3E755B67C2FD}" dt="2023-03-23T17:06:30.573" v="0"/>
        <pc:sldMkLst>
          <pc:docMk/>
          <pc:sldMk cId="325853549" sldId="382"/>
        </pc:sldMkLst>
        <pc:spChg chg="mod">
          <ac:chgData name="Gananand G Kini" userId="7e704cb4-ceca-45b4-9649-11f664136731" providerId="ADAL" clId="{07B5B5F1-8BA5-0347-9515-3E755B67C2FD}" dt="2023-03-23T17:06:30.573" v="0"/>
          <ac:spMkLst>
            <pc:docMk/>
            <pc:sldMk cId="325853549" sldId="382"/>
            <ac:spMk id="3" creationId="{64DD5B7F-CBFE-F026-F670-04F23E894E96}"/>
          </ac:spMkLst>
        </pc:spChg>
      </pc:sldChg>
    </pc:docChg>
  </pc:docChgLst>
  <pc:docChgLst>
    <pc:chgData name="Chris Coffin" userId="S::ccoffin@mitre.org::d7ceed13-cc7e-4e76-a9cc-15d09b8e0391" providerId="AD" clId="Web-{EDD3115E-6D5E-446C-0310-06F6E85D3960}"/>
    <pc:docChg chg="modSld">
      <pc:chgData name="Chris Coffin" userId="S::ccoffin@mitre.org::d7ceed13-cc7e-4e76-a9cc-15d09b8e0391" providerId="AD" clId="Web-{EDD3115E-6D5E-446C-0310-06F6E85D3960}" dt="2023-09-07T17:10:30.824" v="300" actId="20577"/>
      <pc:docMkLst>
        <pc:docMk/>
      </pc:docMkLst>
      <pc:sldChg chg="modSp">
        <pc:chgData name="Chris Coffin" userId="S::ccoffin@mitre.org::d7ceed13-cc7e-4e76-a9cc-15d09b8e0391" providerId="AD" clId="Web-{EDD3115E-6D5E-446C-0310-06F6E85D3960}" dt="2023-09-07T17:10:30.824" v="300" actId="20577"/>
        <pc:sldMkLst>
          <pc:docMk/>
          <pc:sldMk cId="3142654909" sldId="391"/>
        </pc:sldMkLst>
        <pc:spChg chg="mod">
          <ac:chgData name="Chris Coffin" userId="S::ccoffin@mitre.org::d7ceed13-cc7e-4e76-a9cc-15d09b8e0391" providerId="AD" clId="Web-{EDD3115E-6D5E-446C-0310-06F6E85D3960}" dt="2023-09-07T17:10:30.824" v="300" actId="20577"/>
          <ac:spMkLst>
            <pc:docMk/>
            <pc:sldMk cId="3142654909" sldId="391"/>
            <ac:spMk id="3" creationId="{85032E56-369D-C984-EBC3-0D8E7B214AFE}"/>
          </ac:spMkLst>
        </pc:spChg>
      </pc:sldChg>
    </pc:docChg>
  </pc:docChgLst>
  <pc:docChgLst>
    <pc:chgData name="Steven M Christey" userId="f24da668-4c1f-41c0-850e-113e2bdf78cf" providerId="ADAL" clId="{0DAE236F-D492-446D-83B2-9609377D1EB8}"/>
    <pc:docChg chg="undo custSel modSld">
      <pc:chgData name="Steven M Christey" userId="f24da668-4c1f-41c0-850e-113e2bdf78cf" providerId="ADAL" clId="{0DAE236F-D492-446D-83B2-9609377D1EB8}" dt="2023-10-19T17:51:58.515" v="432" actId="20577"/>
      <pc:docMkLst>
        <pc:docMk/>
      </pc:docMkLst>
      <pc:sldChg chg="modSp mod">
        <pc:chgData name="Steven M Christey" userId="f24da668-4c1f-41c0-850e-113e2bdf78cf" providerId="ADAL" clId="{0DAE236F-D492-446D-83B2-9609377D1EB8}" dt="2023-10-19T02:22:56.804" v="2" actId="20577"/>
        <pc:sldMkLst>
          <pc:docMk/>
          <pc:sldMk cId="3038102033" sldId="362"/>
        </pc:sldMkLst>
        <pc:spChg chg="mod">
          <ac:chgData name="Steven M Christey" userId="f24da668-4c1f-41c0-850e-113e2bdf78cf" providerId="ADAL" clId="{0DAE236F-D492-446D-83B2-9609377D1EB8}" dt="2023-10-19T02:22:56.804" v="2" actId="20577"/>
          <ac:spMkLst>
            <pc:docMk/>
            <pc:sldMk cId="3038102033" sldId="362"/>
            <ac:spMk id="3" creationId="{FC6BC93F-9898-4561-85F7-76B9EFF27366}"/>
          </ac:spMkLst>
        </pc:spChg>
      </pc:sldChg>
      <pc:sldChg chg="modSp mod">
        <pc:chgData name="Steven M Christey" userId="f24da668-4c1f-41c0-850e-113e2bdf78cf" providerId="ADAL" clId="{0DAE236F-D492-446D-83B2-9609377D1EB8}" dt="2023-10-19T17:02:19.485" v="163" actId="20577"/>
        <pc:sldMkLst>
          <pc:docMk/>
          <pc:sldMk cId="3547865410" sldId="381"/>
        </pc:sldMkLst>
        <pc:spChg chg="mod">
          <ac:chgData name="Steven M Christey" userId="f24da668-4c1f-41c0-850e-113e2bdf78cf" providerId="ADAL" clId="{0DAE236F-D492-446D-83B2-9609377D1EB8}" dt="2023-10-19T17:02:19.485" v="163" actId="20577"/>
          <ac:spMkLst>
            <pc:docMk/>
            <pc:sldMk cId="3547865410" sldId="381"/>
            <ac:spMk id="3" creationId="{805CE208-D187-2528-3E26-4948F81BE60F}"/>
          </ac:spMkLst>
        </pc:spChg>
      </pc:sldChg>
      <pc:sldChg chg="modSp mod">
        <pc:chgData name="Steven M Christey" userId="f24da668-4c1f-41c0-850e-113e2bdf78cf" providerId="ADAL" clId="{0DAE236F-D492-446D-83B2-9609377D1EB8}" dt="2023-10-19T17:30:09.587" v="336" actId="20577"/>
        <pc:sldMkLst>
          <pc:docMk/>
          <pc:sldMk cId="325853549" sldId="382"/>
        </pc:sldMkLst>
        <pc:spChg chg="mod">
          <ac:chgData name="Steven M Christey" userId="f24da668-4c1f-41c0-850e-113e2bdf78cf" providerId="ADAL" clId="{0DAE236F-D492-446D-83B2-9609377D1EB8}" dt="2023-10-19T17:30:09.587" v="336" actId="20577"/>
          <ac:spMkLst>
            <pc:docMk/>
            <pc:sldMk cId="325853549" sldId="382"/>
            <ac:spMk id="3" creationId="{64DD5B7F-CBFE-F026-F670-04F23E894E96}"/>
          </ac:spMkLst>
        </pc:spChg>
      </pc:sldChg>
      <pc:sldChg chg="modSp mod">
        <pc:chgData name="Steven M Christey" userId="f24da668-4c1f-41c0-850e-113e2bdf78cf" providerId="ADAL" clId="{0DAE236F-D492-446D-83B2-9609377D1EB8}" dt="2023-10-19T17:39:47.719" v="430" actId="20577"/>
        <pc:sldMkLst>
          <pc:docMk/>
          <pc:sldMk cId="1648112567" sldId="387"/>
        </pc:sldMkLst>
        <pc:spChg chg="mod">
          <ac:chgData name="Steven M Christey" userId="f24da668-4c1f-41c0-850e-113e2bdf78cf" providerId="ADAL" clId="{0DAE236F-D492-446D-83B2-9609377D1EB8}" dt="2023-10-19T17:39:47.719" v="430" actId="20577"/>
          <ac:spMkLst>
            <pc:docMk/>
            <pc:sldMk cId="1648112567" sldId="387"/>
            <ac:spMk id="3" creationId="{24448E6C-DFFA-E398-A5BC-1143F080A824}"/>
          </ac:spMkLst>
        </pc:spChg>
      </pc:sldChg>
      <pc:sldChg chg="modSp mod">
        <pc:chgData name="Steven M Christey" userId="f24da668-4c1f-41c0-850e-113e2bdf78cf" providerId="ADAL" clId="{0DAE236F-D492-446D-83B2-9609377D1EB8}" dt="2023-10-19T17:51:58.515" v="432" actId="20577"/>
        <pc:sldMkLst>
          <pc:docMk/>
          <pc:sldMk cId="3142654909" sldId="391"/>
        </pc:sldMkLst>
        <pc:spChg chg="mod">
          <ac:chgData name="Steven M Christey" userId="f24da668-4c1f-41c0-850e-113e2bdf78cf" providerId="ADAL" clId="{0DAE236F-D492-446D-83B2-9609377D1EB8}" dt="2023-10-19T17:51:58.515" v="432" actId="20577"/>
          <ac:spMkLst>
            <pc:docMk/>
            <pc:sldMk cId="3142654909" sldId="391"/>
            <ac:spMk id="3" creationId="{85032E56-369D-C984-EBC3-0D8E7B214AFE}"/>
          </ac:spMkLst>
        </pc:spChg>
      </pc:sldChg>
      <pc:sldChg chg="modSp mod">
        <pc:chgData name="Steven M Christey" userId="f24da668-4c1f-41c0-850e-113e2bdf78cf" providerId="ADAL" clId="{0DAE236F-D492-446D-83B2-9609377D1EB8}" dt="2023-10-19T17:38:28.237" v="351" actId="400"/>
        <pc:sldMkLst>
          <pc:docMk/>
          <pc:sldMk cId="2430220078" sldId="404"/>
        </pc:sldMkLst>
        <pc:spChg chg="mod">
          <ac:chgData name="Steven M Christey" userId="f24da668-4c1f-41c0-850e-113e2bdf78cf" providerId="ADAL" clId="{0DAE236F-D492-446D-83B2-9609377D1EB8}" dt="2023-10-19T17:38:28.237" v="351" actId="400"/>
          <ac:spMkLst>
            <pc:docMk/>
            <pc:sldMk cId="2430220078" sldId="404"/>
            <ac:spMk id="2" creationId="{43599B33-418B-7B46-1049-1DF6CA6BEAA7}"/>
          </ac:spMkLst>
        </pc:spChg>
      </pc:sldChg>
      <pc:sldChg chg="modSp mod">
        <pc:chgData name="Steven M Christey" userId="f24da668-4c1f-41c0-850e-113e2bdf78cf" providerId="ADAL" clId="{0DAE236F-D492-446D-83B2-9609377D1EB8}" dt="2023-10-19T17:03:49.358" v="192" actId="20577"/>
        <pc:sldMkLst>
          <pc:docMk/>
          <pc:sldMk cId="22820857" sldId="431"/>
        </pc:sldMkLst>
        <pc:spChg chg="mod">
          <ac:chgData name="Steven M Christey" userId="f24da668-4c1f-41c0-850e-113e2bdf78cf" providerId="ADAL" clId="{0DAE236F-D492-446D-83B2-9609377D1EB8}" dt="2023-10-19T17:03:49.358" v="192" actId="20577"/>
          <ac:spMkLst>
            <pc:docMk/>
            <pc:sldMk cId="22820857" sldId="431"/>
            <ac:spMk id="3" creationId="{AEC9B7C1-9B7B-656B-20EC-CF419B4EAD01}"/>
          </ac:spMkLst>
        </pc:spChg>
      </pc:sldChg>
      <pc:sldChg chg="modSp mod">
        <pc:chgData name="Steven M Christey" userId="f24da668-4c1f-41c0-850e-113e2bdf78cf" providerId="ADAL" clId="{0DAE236F-D492-446D-83B2-9609377D1EB8}" dt="2023-10-19T17:21:08.483" v="330" actId="20577"/>
        <pc:sldMkLst>
          <pc:docMk/>
          <pc:sldMk cId="1066980964" sldId="434"/>
        </pc:sldMkLst>
        <pc:spChg chg="mod">
          <ac:chgData name="Steven M Christey" userId="f24da668-4c1f-41c0-850e-113e2bdf78cf" providerId="ADAL" clId="{0DAE236F-D492-446D-83B2-9609377D1EB8}" dt="2023-10-19T17:21:08.483" v="330" actId="20577"/>
          <ac:spMkLst>
            <pc:docMk/>
            <pc:sldMk cId="1066980964" sldId="434"/>
            <ac:spMk id="3" creationId="{9D7461AD-F6CF-121F-4650-E4DEE91F490C}"/>
          </ac:spMkLst>
        </pc:spChg>
      </pc:sldChg>
    </pc:docChg>
  </pc:docChgLst>
  <pc:docChgLst>
    <pc:chgData name="Steven M Christey" userId="f24da668-4c1f-41c0-850e-113e2bdf78cf" providerId="ADAL" clId="{703D6C29-C986-4643-8CAF-E5C6DD0206F9}"/>
    <pc:docChg chg="custSel modSld">
      <pc:chgData name="Steven M Christey" userId="f24da668-4c1f-41c0-850e-113e2bdf78cf" providerId="ADAL" clId="{703D6C29-C986-4643-8CAF-E5C6DD0206F9}" dt="2023-02-23T18:30:56.646" v="5" actId="14100"/>
      <pc:docMkLst>
        <pc:docMk/>
      </pc:docMkLst>
      <pc:sldChg chg="addSp delSp modSp mod">
        <pc:chgData name="Steven M Christey" userId="f24da668-4c1f-41c0-850e-113e2bdf78cf" providerId="ADAL" clId="{703D6C29-C986-4643-8CAF-E5C6DD0206F9}" dt="2023-02-23T18:30:56.646" v="5" actId="14100"/>
        <pc:sldMkLst>
          <pc:docMk/>
          <pc:sldMk cId="2430220078" sldId="404"/>
        </pc:sldMkLst>
        <pc:picChg chg="del">
          <ac:chgData name="Steven M Christey" userId="f24da668-4c1f-41c0-850e-113e2bdf78cf" providerId="ADAL" clId="{703D6C29-C986-4643-8CAF-E5C6DD0206F9}" dt="2023-02-23T18:30:38.920" v="0" actId="478"/>
          <ac:picMkLst>
            <pc:docMk/>
            <pc:sldMk cId="2430220078" sldId="404"/>
            <ac:picMk id="5" creationId="{0D2EE422-8F1B-2924-7E0A-5720E6EC0CFA}"/>
          </ac:picMkLst>
        </pc:picChg>
        <pc:picChg chg="add mod">
          <ac:chgData name="Steven M Christey" userId="f24da668-4c1f-41c0-850e-113e2bdf78cf" providerId="ADAL" clId="{703D6C29-C986-4643-8CAF-E5C6DD0206F9}" dt="2023-02-23T18:30:56.646" v="5" actId="14100"/>
          <ac:picMkLst>
            <pc:docMk/>
            <pc:sldMk cId="2430220078" sldId="404"/>
            <ac:picMk id="7" creationId="{5E3B679E-B5DF-24B7-9445-E778E038017B}"/>
          </ac:picMkLst>
        </pc:picChg>
      </pc:sldChg>
    </pc:docChg>
  </pc:docChgLst>
  <pc:docChgLst>
    <pc:chgData name="Gananand G Kini" userId="7e704cb4-ceca-45b4-9649-11f664136731" providerId="ADAL" clId="{2A95FE3A-307C-FA4E-9934-E5D1ACD3A99F}"/>
    <pc:docChg chg="modSld">
      <pc:chgData name="Gananand G Kini" userId="7e704cb4-ceca-45b4-9649-11f664136731" providerId="ADAL" clId="{2A95FE3A-307C-FA4E-9934-E5D1ACD3A99F}" dt="2023-05-18T15:11:48.972" v="19" actId="20577"/>
      <pc:docMkLst>
        <pc:docMk/>
      </pc:docMkLst>
      <pc:sldChg chg="modSp mod">
        <pc:chgData name="Gananand G Kini" userId="7e704cb4-ceca-45b4-9649-11f664136731" providerId="ADAL" clId="{2A95FE3A-307C-FA4E-9934-E5D1ACD3A99F}" dt="2023-05-18T15:11:48.972" v="19" actId="20577"/>
        <pc:sldMkLst>
          <pc:docMk/>
          <pc:sldMk cId="325853549" sldId="382"/>
        </pc:sldMkLst>
        <pc:spChg chg="mod">
          <ac:chgData name="Gananand G Kini" userId="7e704cb4-ceca-45b4-9649-11f664136731" providerId="ADAL" clId="{2A95FE3A-307C-FA4E-9934-E5D1ACD3A99F}" dt="2023-05-18T15:11:48.972" v="19" actId="20577"/>
          <ac:spMkLst>
            <pc:docMk/>
            <pc:sldMk cId="325853549" sldId="382"/>
            <ac:spMk id="3" creationId="{64DD5B7F-CBFE-F026-F670-04F23E894E96}"/>
          </ac:spMkLst>
        </pc:spChg>
      </pc:sldChg>
    </pc:docChg>
  </pc:docChgLst>
  <pc:docChgLst>
    <pc:chgData name="Steven M Christey" userId="f24da668-4c1f-41c0-850e-113e2bdf78cf" providerId="ADAL" clId="{FF233757-E912-4F82-B195-EAF249ADAC3B}"/>
    <pc:docChg chg="undo custSel addSld modSld">
      <pc:chgData name="Steven M Christey" userId="f24da668-4c1f-41c0-850e-113e2bdf78cf" providerId="ADAL" clId="{FF233757-E912-4F82-B195-EAF249ADAC3B}" dt="2024-01-25T18:17:08.587" v="100" actId="14100"/>
      <pc:docMkLst>
        <pc:docMk/>
      </pc:docMkLst>
      <pc:sldChg chg="modSp mod">
        <pc:chgData name="Steven M Christey" userId="f24da668-4c1f-41c0-850e-113e2bdf78cf" providerId="ADAL" clId="{FF233757-E912-4F82-B195-EAF249ADAC3B}" dt="2024-01-23T14:07:04.627" v="3" actId="20577"/>
        <pc:sldMkLst>
          <pc:docMk/>
          <pc:sldMk cId="3038102033" sldId="362"/>
        </pc:sldMkLst>
        <pc:spChg chg="mod">
          <ac:chgData name="Steven M Christey" userId="f24da668-4c1f-41c0-850e-113e2bdf78cf" providerId="ADAL" clId="{FF233757-E912-4F82-B195-EAF249ADAC3B}" dt="2024-01-23T14:07:04.627" v="3" actId="20577"/>
          <ac:spMkLst>
            <pc:docMk/>
            <pc:sldMk cId="3038102033" sldId="362"/>
            <ac:spMk id="3" creationId="{FC6BC93F-9898-4561-85F7-76B9EFF27366}"/>
          </ac:spMkLst>
        </pc:spChg>
      </pc:sldChg>
      <pc:sldChg chg="modSp mod">
        <pc:chgData name="Steven M Christey" userId="f24da668-4c1f-41c0-850e-113e2bdf78cf" providerId="ADAL" clId="{FF233757-E912-4F82-B195-EAF249ADAC3B}" dt="2024-01-25T18:12:52.022" v="66" actId="20577"/>
        <pc:sldMkLst>
          <pc:docMk/>
          <pc:sldMk cId="3547865410" sldId="381"/>
        </pc:sldMkLst>
        <pc:spChg chg="mod">
          <ac:chgData name="Steven M Christey" userId="f24da668-4c1f-41c0-850e-113e2bdf78cf" providerId="ADAL" clId="{FF233757-E912-4F82-B195-EAF249ADAC3B}" dt="2024-01-25T18:12:52.022" v="66" actId="20577"/>
          <ac:spMkLst>
            <pc:docMk/>
            <pc:sldMk cId="3547865410" sldId="381"/>
            <ac:spMk id="3" creationId="{805CE208-D187-2528-3E26-4948F81BE60F}"/>
          </ac:spMkLst>
        </pc:spChg>
      </pc:sldChg>
      <pc:sldChg chg="addSp delSp modSp mod">
        <pc:chgData name="Steven M Christey" userId="f24da668-4c1f-41c0-850e-113e2bdf78cf" providerId="ADAL" clId="{FF233757-E912-4F82-B195-EAF249ADAC3B}" dt="2024-01-25T02:45:39.690" v="64" actId="20577"/>
        <pc:sldMkLst>
          <pc:docMk/>
          <pc:sldMk cId="167578674" sldId="407"/>
        </pc:sldMkLst>
        <pc:spChg chg="mod">
          <ac:chgData name="Steven M Christey" userId="f24da668-4c1f-41c0-850e-113e2bdf78cf" providerId="ADAL" clId="{FF233757-E912-4F82-B195-EAF249ADAC3B}" dt="2024-01-25T02:45:39.690" v="64" actId="20577"/>
          <ac:spMkLst>
            <pc:docMk/>
            <pc:sldMk cId="167578674" sldId="407"/>
            <ac:spMk id="2" creationId="{52BC55BB-03D2-0E93-9C23-A09B3E24F84E}"/>
          </ac:spMkLst>
        </pc:spChg>
        <pc:picChg chg="del">
          <ac:chgData name="Steven M Christey" userId="f24da668-4c1f-41c0-850e-113e2bdf78cf" providerId="ADAL" clId="{FF233757-E912-4F82-B195-EAF249ADAC3B}" dt="2024-01-25T02:44:46.134" v="52" actId="478"/>
          <ac:picMkLst>
            <pc:docMk/>
            <pc:sldMk cId="167578674" sldId="407"/>
            <ac:picMk id="5" creationId="{E969F00C-0623-F3E8-7BD6-1C277F5BBB5B}"/>
          </ac:picMkLst>
        </pc:picChg>
        <pc:picChg chg="add mod">
          <ac:chgData name="Steven M Christey" userId="f24da668-4c1f-41c0-850e-113e2bdf78cf" providerId="ADAL" clId="{FF233757-E912-4F82-B195-EAF249ADAC3B}" dt="2024-01-25T02:45:24.067" v="60" actId="14100"/>
          <ac:picMkLst>
            <pc:docMk/>
            <pc:sldMk cId="167578674" sldId="407"/>
            <ac:picMk id="6" creationId="{024326BB-FCA8-E1D9-E2DF-B66C4AE96F23}"/>
          </ac:picMkLst>
        </pc:picChg>
      </pc:sldChg>
      <pc:sldChg chg="addSp delSp modSp mod">
        <pc:chgData name="Steven M Christey" userId="f24da668-4c1f-41c0-850e-113e2bdf78cf" providerId="ADAL" clId="{FF233757-E912-4F82-B195-EAF249ADAC3B}" dt="2024-01-25T02:43:09.973" v="48" actId="20577"/>
        <pc:sldMkLst>
          <pc:docMk/>
          <pc:sldMk cId="409328719" sldId="434"/>
        </pc:sldMkLst>
        <pc:spChg chg="mod">
          <ac:chgData name="Steven M Christey" userId="f24da668-4c1f-41c0-850e-113e2bdf78cf" providerId="ADAL" clId="{FF233757-E912-4F82-B195-EAF249ADAC3B}" dt="2024-01-25T02:43:09.973" v="48" actId="20577"/>
          <ac:spMkLst>
            <pc:docMk/>
            <pc:sldMk cId="409328719" sldId="434"/>
            <ac:spMk id="2" creationId="{00EB65E2-80C9-2AC6-C9C1-8745DA21335B}"/>
          </ac:spMkLst>
        </pc:spChg>
        <pc:spChg chg="mod ord">
          <ac:chgData name="Steven M Christey" userId="f24da668-4c1f-41c0-850e-113e2bdf78cf" providerId="ADAL" clId="{FF233757-E912-4F82-B195-EAF249ADAC3B}" dt="2024-01-23T19:28:53.887" v="21" actId="26606"/>
          <ac:spMkLst>
            <pc:docMk/>
            <pc:sldMk cId="409328719" sldId="434"/>
            <ac:spMk id="4" creationId="{D47D78F1-101C-66A9-FCDE-B1349B3E5F35}"/>
          </ac:spMkLst>
        </pc:spChg>
        <pc:spChg chg="add del mod">
          <ac:chgData name="Steven M Christey" userId="f24da668-4c1f-41c0-850e-113e2bdf78cf" providerId="ADAL" clId="{FF233757-E912-4F82-B195-EAF249ADAC3B}" dt="2024-01-23T19:28:35.483" v="17" actId="931"/>
          <ac:spMkLst>
            <pc:docMk/>
            <pc:sldMk cId="409328719" sldId="434"/>
            <ac:spMk id="5" creationId="{2A7C3B26-A1E3-3114-D150-FE05754BB6C9}"/>
          </ac:spMkLst>
        </pc:spChg>
        <pc:picChg chg="del">
          <ac:chgData name="Steven M Christey" userId="f24da668-4c1f-41c0-850e-113e2bdf78cf" providerId="ADAL" clId="{FF233757-E912-4F82-B195-EAF249ADAC3B}" dt="2024-01-23T19:28:24.420" v="16" actId="478"/>
          <ac:picMkLst>
            <pc:docMk/>
            <pc:sldMk cId="409328719" sldId="434"/>
            <ac:picMk id="6" creationId="{39A7A0CE-6B00-3D6B-3FB8-BDEAD714F30E}"/>
          </ac:picMkLst>
        </pc:picChg>
        <pc:picChg chg="add mod">
          <ac:chgData name="Steven M Christey" userId="f24da668-4c1f-41c0-850e-113e2bdf78cf" providerId="ADAL" clId="{FF233757-E912-4F82-B195-EAF249ADAC3B}" dt="2024-01-23T19:29:04.485" v="23" actId="14100"/>
          <ac:picMkLst>
            <pc:docMk/>
            <pc:sldMk cId="409328719" sldId="434"/>
            <ac:picMk id="8" creationId="{CAA39E2C-0094-9451-992B-1068290C99E4}"/>
          </ac:picMkLst>
        </pc:picChg>
      </pc:sldChg>
      <pc:sldChg chg="addSp delSp modSp add mod">
        <pc:chgData name="Steven M Christey" userId="f24da668-4c1f-41c0-850e-113e2bdf78cf" providerId="ADAL" clId="{FF233757-E912-4F82-B195-EAF249ADAC3B}" dt="2024-01-25T02:43:17.761" v="51" actId="6549"/>
        <pc:sldMkLst>
          <pc:docMk/>
          <pc:sldMk cId="2858085087" sldId="435"/>
        </pc:sldMkLst>
        <pc:spChg chg="mod">
          <ac:chgData name="Steven M Christey" userId="f24da668-4c1f-41c0-850e-113e2bdf78cf" providerId="ADAL" clId="{FF233757-E912-4F82-B195-EAF249ADAC3B}" dt="2024-01-25T02:43:17.761" v="51" actId="6549"/>
          <ac:spMkLst>
            <pc:docMk/>
            <pc:sldMk cId="2858085087" sldId="435"/>
            <ac:spMk id="2" creationId="{00EB65E2-80C9-2AC6-C9C1-8745DA21335B}"/>
          </ac:spMkLst>
        </pc:spChg>
        <pc:spChg chg="add del mod">
          <ac:chgData name="Steven M Christey" userId="f24da668-4c1f-41c0-850e-113e2bdf78cf" providerId="ADAL" clId="{FF233757-E912-4F82-B195-EAF249ADAC3B}" dt="2024-01-25T02:42:27.079" v="41" actId="931"/>
          <ac:spMkLst>
            <pc:docMk/>
            <pc:sldMk cId="2858085087" sldId="435"/>
            <ac:spMk id="5" creationId="{3609A912-5517-2E0C-A87A-2D909EC6B4AF}"/>
          </ac:spMkLst>
        </pc:spChg>
        <pc:spChg chg="add del mod">
          <ac:chgData name="Steven M Christey" userId="f24da668-4c1f-41c0-850e-113e2bdf78cf" providerId="ADAL" clId="{FF233757-E912-4F82-B195-EAF249ADAC3B}" dt="2024-01-23T19:24:48.344" v="6" actId="931"/>
          <ac:spMkLst>
            <pc:docMk/>
            <pc:sldMk cId="2858085087" sldId="435"/>
            <ac:spMk id="5" creationId="{6DABEC1F-26DA-FAA3-7C9B-1C74998C9F15}"/>
          </ac:spMkLst>
        </pc:spChg>
        <pc:picChg chg="del">
          <ac:chgData name="Steven M Christey" userId="f24da668-4c1f-41c0-850e-113e2bdf78cf" providerId="ADAL" clId="{FF233757-E912-4F82-B195-EAF249ADAC3B}" dt="2024-01-23T19:24:30.517" v="5" actId="478"/>
          <ac:picMkLst>
            <pc:docMk/>
            <pc:sldMk cId="2858085087" sldId="435"/>
            <ac:picMk id="6" creationId="{39A7A0CE-6B00-3D6B-3FB8-BDEAD714F30E}"/>
          </ac:picMkLst>
        </pc:picChg>
        <pc:picChg chg="add mod">
          <ac:chgData name="Steven M Christey" userId="f24da668-4c1f-41c0-850e-113e2bdf78cf" providerId="ADAL" clId="{FF233757-E912-4F82-B195-EAF249ADAC3B}" dt="2024-01-25T02:42:37.756" v="45" actId="14100"/>
          <ac:picMkLst>
            <pc:docMk/>
            <pc:sldMk cId="2858085087" sldId="435"/>
            <ac:picMk id="7" creationId="{BCD51EE3-907A-7ED0-71CF-AB936AD89878}"/>
          </ac:picMkLst>
        </pc:picChg>
        <pc:picChg chg="add del mod">
          <ac:chgData name="Steven M Christey" userId="f24da668-4c1f-41c0-850e-113e2bdf78cf" providerId="ADAL" clId="{FF233757-E912-4F82-B195-EAF249ADAC3B}" dt="2024-01-25T02:41:58.077" v="40" actId="478"/>
          <ac:picMkLst>
            <pc:docMk/>
            <pc:sldMk cId="2858085087" sldId="435"/>
            <ac:picMk id="8" creationId="{D9579D58-E543-E426-5D92-866B87E8DE1B}"/>
          </ac:picMkLst>
        </pc:picChg>
      </pc:sldChg>
      <pc:sldChg chg="addSp delSp modSp new mod">
        <pc:chgData name="Steven M Christey" userId="f24da668-4c1f-41c0-850e-113e2bdf78cf" providerId="ADAL" clId="{FF233757-E912-4F82-B195-EAF249ADAC3B}" dt="2024-01-25T18:17:08.587" v="100" actId="14100"/>
        <pc:sldMkLst>
          <pc:docMk/>
          <pc:sldMk cId="1593571930" sldId="436"/>
        </pc:sldMkLst>
        <pc:spChg chg="mod">
          <ac:chgData name="Steven M Christey" userId="f24da668-4c1f-41c0-850e-113e2bdf78cf" providerId="ADAL" clId="{FF233757-E912-4F82-B195-EAF249ADAC3B}" dt="2024-01-25T18:15:06.144" v="94" actId="20577"/>
          <ac:spMkLst>
            <pc:docMk/>
            <pc:sldMk cId="1593571930" sldId="436"/>
            <ac:spMk id="2" creationId="{2D04B2BF-F6DA-E3B6-7522-BE2708171866}"/>
          </ac:spMkLst>
        </pc:spChg>
        <pc:spChg chg="del">
          <ac:chgData name="Steven M Christey" userId="f24da668-4c1f-41c0-850e-113e2bdf78cf" providerId="ADAL" clId="{FF233757-E912-4F82-B195-EAF249ADAC3B}" dt="2024-01-25T18:16:56.591" v="95" actId="931"/>
          <ac:spMkLst>
            <pc:docMk/>
            <pc:sldMk cId="1593571930" sldId="436"/>
            <ac:spMk id="3" creationId="{D3F19B17-C305-3C0C-82B0-DF755A6BD61C}"/>
          </ac:spMkLst>
        </pc:spChg>
        <pc:picChg chg="add mod">
          <ac:chgData name="Steven M Christey" userId="f24da668-4c1f-41c0-850e-113e2bdf78cf" providerId="ADAL" clId="{FF233757-E912-4F82-B195-EAF249ADAC3B}" dt="2024-01-25T18:17:08.587" v="100" actId="14100"/>
          <ac:picMkLst>
            <pc:docMk/>
            <pc:sldMk cId="1593571930" sldId="436"/>
            <ac:picMk id="6" creationId="{1648D0AF-6C3F-6247-2890-685E31184139}"/>
          </ac:picMkLst>
        </pc:picChg>
      </pc:sldChg>
    </pc:docChg>
  </pc:docChgLst>
  <pc:docChgLst>
    <pc:chgData name="Connor Mullaly" userId="S::cmullaly@mitre.org::731a1e22-c293-4cbb-8aca-216affcf4059" providerId="AD" clId="Web-{EA661788-BD14-C948-E8F4-4A774210EBA3}"/>
    <pc:docChg chg="addSld delSld modSld">
      <pc:chgData name="Connor Mullaly" userId="S::cmullaly@mitre.org::731a1e22-c293-4cbb-8aca-216affcf4059" providerId="AD" clId="Web-{EA661788-BD14-C948-E8F4-4A774210EBA3}" dt="2024-05-07T20:50:03.359" v="1304" actId="1076"/>
      <pc:docMkLst>
        <pc:docMk/>
      </pc:docMkLst>
      <pc:sldChg chg="modSp">
        <pc:chgData name="Connor Mullaly" userId="S::cmullaly@mitre.org::731a1e22-c293-4cbb-8aca-216affcf4059" providerId="AD" clId="Web-{EA661788-BD14-C948-E8F4-4A774210EBA3}" dt="2024-05-07T19:48:19.594" v="0" actId="14100"/>
        <pc:sldMkLst>
          <pc:docMk/>
          <pc:sldMk cId="696968882" sldId="450"/>
        </pc:sldMkLst>
        <pc:picChg chg="mod">
          <ac:chgData name="Connor Mullaly" userId="S::cmullaly@mitre.org::731a1e22-c293-4cbb-8aca-216affcf4059" providerId="AD" clId="Web-{EA661788-BD14-C948-E8F4-4A774210EBA3}" dt="2024-05-07T19:48:19.594" v="0" actId="14100"/>
          <ac:picMkLst>
            <pc:docMk/>
            <pc:sldMk cId="696968882" sldId="450"/>
            <ac:picMk id="6" creationId="{D29CBE38-B73B-D5C8-5078-E5C381F120A2}"/>
          </ac:picMkLst>
        </pc:picChg>
      </pc:sldChg>
      <pc:sldChg chg="modSp">
        <pc:chgData name="Connor Mullaly" userId="S::cmullaly@mitre.org::731a1e22-c293-4cbb-8aca-216affcf4059" providerId="AD" clId="Web-{EA661788-BD14-C948-E8F4-4A774210EBA3}" dt="2024-05-07T19:57:25.264" v="83" actId="20577"/>
        <pc:sldMkLst>
          <pc:docMk/>
          <pc:sldMk cId="1813522262" sldId="451"/>
        </pc:sldMkLst>
        <pc:spChg chg="mod">
          <ac:chgData name="Connor Mullaly" userId="S::cmullaly@mitre.org::731a1e22-c293-4cbb-8aca-216affcf4059" providerId="AD" clId="Web-{EA661788-BD14-C948-E8F4-4A774210EBA3}" dt="2024-05-07T19:57:25.264" v="83" actId="20577"/>
          <ac:spMkLst>
            <pc:docMk/>
            <pc:sldMk cId="1813522262" sldId="451"/>
            <ac:spMk id="3" creationId="{B10295E9-8158-6531-41E1-16BA185650E1}"/>
          </ac:spMkLst>
        </pc:spChg>
      </pc:sldChg>
      <pc:sldChg chg="modSp del">
        <pc:chgData name="Connor Mullaly" userId="S::cmullaly@mitre.org::731a1e22-c293-4cbb-8aca-216affcf4059" providerId="AD" clId="Web-{EA661788-BD14-C948-E8F4-4A774210EBA3}" dt="2024-05-07T20:37:45.440" v="1135"/>
        <pc:sldMkLst>
          <pc:docMk/>
          <pc:sldMk cId="1867001483" sldId="452"/>
        </pc:sldMkLst>
        <pc:spChg chg="mod">
          <ac:chgData name="Connor Mullaly" userId="S::cmullaly@mitre.org::731a1e22-c293-4cbb-8aca-216affcf4059" providerId="AD" clId="Web-{EA661788-BD14-C948-E8F4-4A774210EBA3}" dt="2024-05-07T20:33:41.113" v="912" actId="20577"/>
          <ac:spMkLst>
            <pc:docMk/>
            <pc:sldMk cId="1867001483" sldId="452"/>
            <ac:spMk id="3" creationId="{55283479-DC6E-657A-D471-D605CD993489}"/>
          </ac:spMkLst>
        </pc:spChg>
      </pc:sldChg>
      <pc:sldChg chg="modSp add replId">
        <pc:chgData name="Connor Mullaly" userId="S::cmullaly@mitre.org::731a1e22-c293-4cbb-8aca-216affcf4059" providerId="AD" clId="Web-{EA661788-BD14-C948-E8F4-4A774210EBA3}" dt="2024-05-07T19:57:38.232" v="85" actId="20577"/>
        <pc:sldMkLst>
          <pc:docMk/>
          <pc:sldMk cId="2805842421" sldId="453"/>
        </pc:sldMkLst>
        <pc:spChg chg="mod">
          <ac:chgData name="Connor Mullaly" userId="S::cmullaly@mitre.org::731a1e22-c293-4cbb-8aca-216affcf4059" providerId="AD" clId="Web-{EA661788-BD14-C948-E8F4-4A774210EBA3}" dt="2024-05-07T19:57:38.232" v="85" actId="20577"/>
          <ac:spMkLst>
            <pc:docMk/>
            <pc:sldMk cId="2805842421" sldId="453"/>
            <ac:spMk id="3" creationId="{B10295E9-8158-6531-41E1-16BA185650E1}"/>
          </ac:spMkLst>
        </pc:spChg>
      </pc:sldChg>
      <pc:sldChg chg="addSp delSp modSp add replId">
        <pc:chgData name="Connor Mullaly" userId="S::cmullaly@mitre.org::731a1e22-c293-4cbb-8aca-216affcf4059" providerId="AD" clId="Web-{EA661788-BD14-C948-E8F4-4A774210EBA3}" dt="2024-05-07T20:12:46.275" v="304" actId="20577"/>
        <pc:sldMkLst>
          <pc:docMk/>
          <pc:sldMk cId="3963103981" sldId="454"/>
        </pc:sldMkLst>
        <pc:spChg chg="mod">
          <ac:chgData name="Connor Mullaly" userId="S::cmullaly@mitre.org::731a1e22-c293-4cbb-8aca-216affcf4059" providerId="AD" clId="Web-{EA661788-BD14-C948-E8F4-4A774210EBA3}" dt="2024-05-07T20:12:46.275" v="304" actId="20577"/>
          <ac:spMkLst>
            <pc:docMk/>
            <pc:sldMk cId="3963103981" sldId="454"/>
            <ac:spMk id="3" creationId="{B10295E9-8158-6531-41E1-16BA185650E1}"/>
          </ac:spMkLst>
        </pc:spChg>
        <pc:picChg chg="add del mod">
          <ac:chgData name="Connor Mullaly" userId="S::cmullaly@mitre.org::731a1e22-c293-4cbb-8aca-216affcf4059" providerId="AD" clId="Web-{EA661788-BD14-C948-E8F4-4A774210EBA3}" dt="2024-05-07T20:11:33.354" v="288"/>
          <ac:picMkLst>
            <pc:docMk/>
            <pc:sldMk cId="3963103981" sldId="454"/>
            <ac:picMk id="5" creationId="{E1CED411-0269-AD70-63DC-2E2866A1E6A2}"/>
          </ac:picMkLst>
        </pc:picChg>
        <pc:picChg chg="add mod">
          <ac:chgData name="Connor Mullaly" userId="S::cmullaly@mitre.org::731a1e22-c293-4cbb-8aca-216affcf4059" providerId="AD" clId="Web-{EA661788-BD14-C948-E8F4-4A774210EBA3}" dt="2024-05-07T20:12:17.072" v="296" actId="1076"/>
          <ac:picMkLst>
            <pc:docMk/>
            <pc:sldMk cId="3963103981" sldId="454"/>
            <ac:picMk id="6" creationId="{CFB7B7B5-089C-8F3D-282D-FFA2F405C8A3}"/>
          </ac:picMkLst>
        </pc:picChg>
      </pc:sldChg>
      <pc:sldChg chg="addSp delSp modSp new">
        <pc:chgData name="Connor Mullaly" userId="S::cmullaly@mitre.org::731a1e22-c293-4cbb-8aca-216affcf4059" providerId="AD" clId="Web-{EA661788-BD14-C948-E8F4-4A774210EBA3}" dt="2024-05-07T20:17:57.462" v="448" actId="1076"/>
        <pc:sldMkLst>
          <pc:docMk/>
          <pc:sldMk cId="4201477747" sldId="455"/>
        </pc:sldMkLst>
        <pc:spChg chg="mod">
          <ac:chgData name="Connor Mullaly" userId="S::cmullaly@mitre.org::731a1e22-c293-4cbb-8aca-216affcf4059" providerId="AD" clId="Web-{EA661788-BD14-C948-E8F4-4A774210EBA3}" dt="2024-05-07T20:15:35.572" v="313" actId="1076"/>
          <ac:spMkLst>
            <pc:docMk/>
            <pc:sldMk cId="4201477747" sldId="455"/>
            <ac:spMk id="2" creationId="{7C2FBD0A-8C86-42E6-BFE5-A72547F09D82}"/>
          </ac:spMkLst>
        </pc:spChg>
        <pc:spChg chg="add del mod">
          <ac:chgData name="Connor Mullaly" userId="S::cmullaly@mitre.org::731a1e22-c293-4cbb-8aca-216affcf4059" providerId="AD" clId="Web-{EA661788-BD14-C948-E8F4-4A774210EBA3}" dt="2024-05-07T20:17:06.337" v="444" actId="20577"/>
          <ac:spMkLst>
            <pc:docMk/>
            <pc:sldMk cId="4201477747" sldId="455"/>
            <ac:spMk id="3" creationId="{AD8B86C7-C789-7F3B-32A2-9C193E6A34E2}"/>
          </ac:spMkLst>
        </pc:spChg>
        <pc:graphicFrameChg chg="add del mod ord modGraphic">
          <ac:chgData name="Connor Mullaly" userId="S::cmullaly@mitre.org::731a1e22-c293-4cbb-8aca-216affcf4059" providerId="AD" clId="Web-{EA661788-BD14-C948-E8F4-4A774210EBA3}" dt="2024-05-07T20:15:22.447" v="309"/>
          <ac:graphicFrameMkLst>
            <pc:docMk/>
            <pc:sldMk cId="4201477747" sldId="455"/>
            <ac:graphicFrameMk id="6" creationId="{B3D84125-9314-F07C-DCFE-79992CC46516}"/>
          </ac:graphicFrameMkLst>
        </pc:graphicFrameChg>
        <pc:picChg chg="add mod">
          <ac:chgData name="Connor Mullaly" userId="S::cmullaly@mitre.org::731a1e22-c293-4cbb-8aca-216affcf4059" providerId="AD" clId="Web-{EA661788-BD14-C948-E8F4-4A774210EBA3}" dt="2024-05-07T20:17:57.462" v="448" actId="1076"/>
          <ac:picMkLst>
            <pc:docMk/>
            <pc:sldMk cId="4201477747" sldId="455"/>
            <ac:picMk id="7" creationId="{2286EA9E-2F80-4CB8-A846-8970DA331EAF}"/>
          </ac:picMkLst>
        </pc:picChg>
      </pc:sldChg>
      <pc:sldChg chg="addSp modSp new">
        <pc:chgData name="Connor Mullaly" userId="S::cmullaly@mitre.org::731a1e22-c293-4cbb-8aca-216affcf4059" providerId="AD" clId="Web-{EA661788-BD14-C948-E8F4-4A774210EBA3}" dt="2024-05-07T20:27:29.866" v="612" actId="1076"/>
        <pc:sldMkLst>
          <pc:docMk/>
          <pc:sldMk cId="3008358393" sldId="456"/>
        </pc:sldMkLst>
        <pc:spChg chg="mod">
          <ac:chgData name="Connor Mullaly" userId="S::cmullaly@mitre.org::731a1e22-c293-4cbb-8aca-216affcf4059" providerId="AD" clId="Web-{EA661788-BD14-C948-E8F4-4A774210EBA3}" dt="2024-05-07T20:21:12.211" v="465" actId="20577"/>
          <ac:spMkLst>
            <pc:docMk/>
            <pc:sldMk cId="3008358393" sldId="456"/>
            <ac:spMk id="2" creationId="{59DC9AB9-FB41-4EC2-7217-737101DD4301}"/>
          </ac:spMkLst>
        </pc:spChg>
        <pc:spChg chg="mod">
          <ac:chgData name="Connor Mullaly" userId="S::cmullaly@mitre.org::731a1e22-c293-4cbb-8aca-216affcf4059" providerId="AD" clId="Web-{EA661788-BD14-C948-E8F4-4A774210EBA3}" dt="2024-05-07T20:27:20.803" v="611" actId="1076"/>
          <ac:spMkLst>
            <pc:docMk/>
            <pc:sldMk cId="3008358393" sldId="456"/>
            <ac:spMk id="3" creationId="{3F623336-565C-23EC-B8ED-17D2D4E2A138}"/>
          </ac:spMkLst>
        </pc:spChg>
        <pc:picChg chg="add mod">
          <ac:chgData name="Connor Mullaly" userId="S::cmullaly@mitre.org::731a1e22-c293-4cbb-8aca-216affcf4059" providerId="AD" clId="Web-{EA661788-BD14-C948-E8F4-4A774210EBA3}" dt="2024-05-07T20:27:29.866" v="612" actId="1076"/>
          <ac:picMkLst>
            <pc:docMk/>
            <pc:sldMk cId="3008358393" sldId="456"/>
            <ac:picMk id="5" creationId="{313FF190-AE03-3DA8-3C2C-6F0709F713A1}"/>
          </ac:picMkLst>
        </pc:picChg>
      </pc:sldChg>
      <pc:sldChg chg="addSp modSp new">
        <pc:chgData name="Connor Mullaly" userId="S::cmullaly@mitre.org::731a1e22-c293-4cbb-8aca-216affcf4059" providerId="AD" clId="Web-{EA661788-BD14-C948-E8F4-4A774210EBA3}" dt="2024-05-07T20:33:26.535" v="911" actId="1076"/>
        <pc:sldMkLst>
          <pc:docMk/>
          <pc:sldMk cId="1427220112" sldId="457"/>
        </pc:sldMkLst>
        <pc:spChg chg="mod">
          <ac:chgData name="Connor Mullaly" userId="S::cmullaly@mitre.org::731a1e22-c293-4cbb-8aca-216affcf4059" providerId="AD" clId="Web-{EA661788-BD14-C948-E8F4-4A774210EBA3}" dt="2024-05-07T20:28:21.584" v="664" actId="20577"/>
          <ac:spMkLst>
            <pc:docMk/>
            <pc:sldMk cId="1427220112" sldId="457"/>
            <ac:spMk id="2" creationId="{63DF309C-7CBC-94D7-CDF9-7EB1EB461F77}"/>
          </ac:spMkLst>
        </pc:spChg>
        <pc:spChg chg="mod">
          <ac:chgData name="Connor Mullaly" userId="S::cmullaly@mitre.org::731a1e22-c293-4cbb-8aca-216affcf4059" providerId="AD" clId="Web-{EA661788-BD14-C948-E8F4-4A774210EBA3}" dt="2024-05-07T20:32:44.192" v="905" actId="20577"/>
          <ac:spMkLst>
            <pc:docMk/>
            <pc:sldMk cId="1427220112" sldId="457"/>
            <ac:spMk id="3" creationId="{B2BF0CA3-1FB7-D841-F12B-E858E9213954}"/>
          </ac:spMkLst>
        </pc:spChg>
        <pc:picChg chg="add mod">
          <ac:chgData name="Connor Mullaly" userId="S::cmullaly@mitre.org::731a1e22-c293-4cbb-8aca-216affcf4059" providerId="AD" clId="Web-{EA661788-BD14-C948-E8F4-4A774210EBA3}" dt="2024-05-07T20:33:26.535" v="911" actId="1076"/>
          <ac:picMkLst>
            <pc:docMk/>
            <pc:sldMk cId="1427220112" sldId="457"/>
            <ac:picMk id="5" creationId="{D2986BB9-485C-F500-E7B7-9D336B55567A}"/>
          </ac:picMkLst>
        </pc:picChg>
      </pc:sldChg>
      <pc:sldChg chg="addSp modSp new">
        <pc:chgData name="Connor Mullaly" userId="S::cmullaly@mitre.org::731a1e22-c293-4cbb-8aca-216affcf4059" providerId="AD" clId="Web-{EA661788-BD14-C948-E8F4-4A774210EBA3}" dt="2024-05-07T20:47:29.875" v="1245" actId="1076"/>
        <pc:sldMkLst>
          <pc:docMk/>
          <pc:sldMk cId="2240323180" sldId="458"/>
        </pc:sldMkLst>
        <pc:spChg chg="mod">
          <ac:chgData name="Connor Mullaly" userId="S::cmullaly@mitre.org::731a1e22-c293-4cbb-8aca-216affcf4059" providerId="AD" clId="Web-{EA661788-BD14-C948-E8F4-4A774210EBA3}" dt="2024-05-07T20:33:56.535" v="944" actId="20577"/>
          <ac:spMkLst>
            <pc:docMk/>
            <pc:sldMk cId="2240323180" sldId="458"/>
            <ac:spMk id="2" creationId="{CE27B869-1313-00A0-2AF2-B6FFC7C1638D}"/>
          </ac:spMkLst>
        </pc:spChg>
        <pc:spChg chg="mod">
          <ac:chgData name="Connor Mullaly" userId="S::cmullaly@mitre.org::731a1e22-c293-4cbb-8aca-216affcf4059" providerId="AD" clId="Web-{EA661788-BD14-C948-E8F4-4A774210EBA3}" dt="2024-05-07T20:47:22.922" v="1243" actId="20577"/>
          <ac:spMkLst>
            <pc:docMk/>
            <pc:sldMk cId="2240323180" sldId="458"/>
            <ac:spMk id="3" creationId="{857464BA-98FC-87E3-4825-26E780CFC985}"/>
          </ac:spMkLst>
        </pc:spChg>
        <pc:picChg chg="add mod">
          <ac:chgData name="Connor Mullaly" userId="S::cmullaly@mitre.org::731a1e22-c293-4cbb-8aca-216affcf4059" providerId="AD" clId="Web-{EA661788-BD14-C948-E8F4-4A774210EBA3}" dt="2024-05-07T20:47:29.875" v="1245" actId="1076"/>
          <ac:picMkLst>
            <pc:docMk/>
            <pc:sldMk cId="2240323180" sldId="458"/>
            <ac:picMk id="5" creationId="{03E537FF-2EC3-E569-BFDB-04AF90DE2A5E}"/>
          </ac:picMkLst>
        </pc:picChg>
      </pc:sldChg>
      <pc:sldChg chg="addSp modSp new">
        <pc:chgData name="Connor Mullaly" userId="S::cmullaly@mitre.org::731a1e22-c293-4cbb-8aca-216affcf4059" providerId="AD" clId="Web-{EA661788-BD14-C948-E8F4-4A774210EBA3}" dt="2024-05-07T20:37:40.690" v="1134"/>
        <pc:sldMkLst>
          <pc:docMk/>
          <pc:sldMk cId="10821496" sldId="459"/>
        </pc:sldMkLst>
        <pc:spChg chg="mod">
          <ac:chgData name="Connor Mullaly" userId="S::cmullaly@mitre.org::731a1e22-c293-4cbb-8aca-216affcf4059" providerId="AD" clId="Web-{EA661788-BD14-C948-E8F4-4A774210EBA3}" dt="2024-05-07T20:37:19.846" v="1051" actId="20577"/>
          <ac:spMkLst>
            <pc:docMk/>
            <pc:sldMk cId="10821496" sldId="459"/>
            <ac:spMk id="2" creationId="{9D627A63-27C2-9163-60F9-795BA36A9C42}"/>
          </ac:spMkLst>
        </pc:spChg>
        <pc:spChg chg="mod">
          <ac:chgData name="Connor Mullaly" userId="S::cmullaly@mitre.org::731a1e22-c293-4cbb-8aca-216affcf4059" providerId="AD" clId="Web-{EA661788-BD14-C948-E8F4-4A774210EBA3}" dt="2024-05-07T20:37:39.487" v="1133" actId="20577"/>
          <ac:spMkLst>
            <pc:docMk/>
            <pc:sldMk cId="10821496" sldId="459"/>
            <ac:spMk id="3" creationId="{A451111C-76BD-B79B-9D22-EA323079061A}"/>
          </ac:spMkLst>
        </pc:spChg>
        <pc:picChg chg="add mod">
          <ac:chgData name="Connor Mullaly" userId="S::cmullaly@mitre.org::731a1e22-c293-4cbb-8aca-216affcf4059" providerId="AD" clId="Web-{EA661788-BD14-C948-E8F4-4A774210EBA3}" dt="2024-05-07T20:37:40.690" v="1134"/>
          <ac:picMkLst>
            <pc:docMk/>
            <pc:sldMk cId="10821496" sldId="459"/>
            <ac:picMk id="5" creationId="{A684F440-4384-4DDF-73EE-D618F360F4AA}"/>
          </ac:picMkLst>
        </pc:picChg>
      </pc:sldChg>
      <pc:sldChg chg="modSp new">
        <pc:chgData name="Connor Mullaly" userId="S::cmullaly@mitre.org::731a1e22-c293-4cbb-8aca-216affcf4059" providerId="AD" clId="Web-{EA661788-BD14-C948-E8F4-4A774210EBA3}" dt="2024-05-07T20:40:05.907" v="1235" actId="20577"/>
        <pc:sldMkLst>
          <pc:docMk/>
          <pc:sldMk cId="938794271" sldId="460"/>
        </pc:sldMkLst>
        <pc:spChg chg="mod">
          <ac:chgData name="Connor Mullaly" userId="S::cmullaly@mitre.org::731a1e22-c293-4cbb-8aca-216affcf4059" providerId="AD" clId="Web-{EA661788-BD14-C948-E8F4-4A774210EBA3}" dt="2024-05-07T20:39:41.829" v="1163" actId="20577"/>
          <ac:spMkLst>
            <pc:docMk/>
            <pc:sldMk cId="938794271" sldId="460"/>
            <ac:spMk id="2" creationId="{44013585-8732-A346-A3C4-73B295023D0A}"/>
          </ac:spMkLst>
        </pc:spChg>
        <pc:spChg chg="mod">
          <ac:chgData name="Connor Mullaly" userId="S::cmullaly@mitre.org::731a1e22-c293-4cbb-8aca-216affcf4059" providerId="AD" clId="Web-{EA661788-BD14-C948-E8F4-4A774210EBA3}" dt="2024-05-07T20:40:05.907" v="1235" actId="20577"/>
          <ac:spMkLst>
            <pc:docMk/>
            <pc:sldMk cId="938794271" sldId="460"/>
            <ac:spMk id="3" creationId="{E52AB6C0-70B1-BD97-7773-4E6E6F77A2D5}"/>
          </ac:spMkLst>
        </pc:spChg>
      </pc:sldChg>
      <pc:sldChg chg="addSp delSp modSp new">
        <pc:chgData name="Connor Mullaly" userId="S::cmullaly@mitre.org::731a1e22-c293-4cbb-8aca-216affcf4059" providerId="AD" clId="Web-{EA661788-BD14-C948-E8F4-4A774210EBA3}" dt="2024-05-07T20:48:02.188" v="1259" actId="20577"/>
        <pc:sldMkLst>
          <pc:docMk/>
          <pc:sldMk cId="44850816" sldId="461"/>
        </pc:sldMkLst>
        <pc:spChg chg="mod">
          <ac:chgData name="Connor Mullaly" userId="S::cmullaly@mitre.org::731a1e22-c293-4cbb-8aca-216affcf4059" providerId="AD" clId="Web-{EA661788-BD14-C948-E8F4-4A774210EBA3}" dt="2024-05-07T20:48:02.188" v="1259" actId="20577"/>
          <ac:spMkLst>
            <pc:docMk/>
            <pc:sldMk cId="44850816" sldId="461"/>
            <ac:spMk id="2" creationId="{DC3ADC2D-DFC3-7D5C-CAFC-193CF0E0AF37}"/>
          </ac:spMkLst>
        </pc:spChg>
        <pc:spChg chg="del">
          <ac:chgData name="Connor Mullaly" userId="S::cmullaly@mitre.org::731a1e22-c293-4cbb-8aca-216affcf4059" providerId="AD" clId="Web-{EA661788-BD14-C948-E8F4-4A774210EBA3}" dt="2024-05-07T20:47:55.110" v="1247"/>
          <ac:spMkLst>
            <pc:docMk/>
            <pc:sldMk cId="44850816" sldId="461"/>
            <ac:spMk id="3" creationId="{DCBD65B3-9516-140E-8268-E2464286D4AD}"/>
          </ac:spMkLst>
        </pc:spChg>
        <pc:picChg chg="add mod ord">
          <ac:chgData name="Connor Mullaly" userId="S::cmullaly@mitre.org::731a1e22-c293-4cbb-8aca-216affcf4059" providerId="AD" clId="Web-{EA661788-BD14-C948-E8F4-4A774210EBA3}" dt="2024-05-07T20:47:55.110" v="1247"/>
          <ac:picMkLst>
            <pc:docMk/>
            <pc:sldMk cId="44850816" sldId="461"/>
            <ac:picMk id="5" creationId="{9F742CD0-7103-7754-3C8B-E81558BBD0DA}"/>
          </ac:picMkLst>
        </pc:picChg>
      </pc:sldChg>
      <pc:sldChg chg="addSp modSp new">
        <pc:chgData name="Connor Mullaly" userId="S::cmullaly@mitre.org::731a1e22-c293-4cbb-8aca-216affcf4059" providerId="AD" clId="Web-{EA661788-BD14-C948-E8F4-4A774210EBA3}" dt="2024-05-07T20:50:03.359" v="1304" actId="1076"/>
        <pc:sldMkLst>
          <pc:docMk/>
          <pc:sldMk cId="2291372356" sldId="462"/>
        </pc:sldMkLst>
        <pc:spChg chg="mod">
          <ac:chgData name="Connor Mullaly" userId="S::cmullaly@mitre.org::731a1e22-c293-4cbb-8aca-216affcf4059" providerId="AD" clId="Web-{EA661788-BD14-C948-E8F4-4A774210EBA3}" dt="2024-05-07T20:48:44.625" v="1276" actId="20577"/>
          <ac:spMkLst>
            <pc:docMk/>
            <pc:sldMk cId="2291372356" sldId="462"/>
            <ac:spMk id="2" creationId="{D8D6F325-72A3-3EEA-29FF-2E2F6F2200F1}"/>
          </ac:spMkLst>
        </pc:spChg>
        <pc:spChg chg="mod">
          <ac:chgData name="Connor Mullaly" userId="S::cmullaly@mitre.org::731a1e22-c293-4cbb-8aca-216affcf4059" providerId="AD" clId="Web-{EA661788-BD14-C948-E8F4-4A774210EBA3}" dt="2024-05-07T20:49:08.141" v="1301" actId="20577"/>
          <ac:spMkLst>
            <pc:docMk/>
            <pc:sldMk cId="2291372356" sldId="462"/>
            <ac:spMk id="3" creationId="{5A063DA7-82E4-E5A4-2BCF-DAB8D1F06F0A}"/>
          </ac:spMkLst>
        </pc:spChg>
        <pc:picChg chg="add mod">
          <ac:chgData name="Connor Mullaly" userId="S::cmullaly@mitre.org::731a1e22-c293-4cbb-8aca-216affcf4059" providerId="AD" clId="Web-{EA661788-BD14-C948-E8F4-4A774210EBA3}" dt="2024-05-07T20:50:03.359" v="1304" actId="1076"/>
          <ac:picMkLst>
            <pc:docMk/>
            <pc:sldMk cId="2291372356" sldId="462"/>
            <ac:picMk id="5" creationId="{9F03A0E7-9E38-B1FD-31D4-BF23C67BE0D9}"/>
          </ac:picMkLst>
        </pc:picChg>
      </pc:sldChg>
    </pc:docChg>
  </pc:docChgLst>
  <pc:docChgLst>
    <pc:chgData name="Alec J Summers" userId="S::asummers@mitre.org::d9c4246f-ffa8-4c52-a253-9dc5efe19efc" providerId="AD" clId="Web-{EE4D8890-89C0-77B4-8B3D-79F1F2B98EFD}"/>
    <pc:docChg chg="modSld sldOrd">
      <pc:chgData name="Alec J Summers" userId="S::asummers@mitre.org::d9c4246f-ffa8-4c52-a253-9dc5efe19efc" providerId="AD" clId="Web-{EE4D8890-89C0-77B4-8B3D-79F1F2B98EFD}" dt="2023-10-05T16:58:34.531" v="362"/>
      <pc:docMkLst>
        <pc:docMk/>
      </pc:docMkLst>
      <pc:sldChg chg="modSp">
        <pc:chgData name="Alec J Summers" userId="S::asummers@mitre.org::d9c4246f-ffa8-4c52-a253-9dc5efe19efc" providerId="AD" clId="Web-{EE4D8890-89C0-77B4-8B3D-79F1F2B98EFD}" dt="2023-10-05T16:53:59.840" v="238" actId="20577"/>
        <pc:sldMkLst>
          <pc:docMk/>
          <pc:sldMk cId="191651128" sldId="376"/>
        </pc:sldMkLst>
        <pc:spChg chg="mod">
          <ac:chgData name="Alec J Summers" userId="S::asummers@mitre.org::d9c4246f-ffa8-4c52-a253-9dc5efe19efc" providerId="AD" clId="Web-{EE4D8890-89C0-77B4-8B3D-79F1F2B98EFD}" dt="2023-10-05T16:53:59.840" v="238" actId="20577"/>
          <ac:spMkLst>
            <pc:docMk/>
            <pc:sldMk cId="191651128" sldId="376"/>
            <ac:spMk id="3" creationId="{DFEAFFFC-27AB-4C1B-FC4F-9D3E43B0AA09}"/>
          </ac:spMkLst>
        </pc:spChg>
      </pc:sldChg>
      <pc:sldChg chg="modSp">
        <pc:chgData name="Alec J Summers" userId="S::asummers@mitre.org::d9c4246f-ffa8-4c52-a253-9dc5efe19efc" providerId="AD" clId="Web-{EE4D8890-89C0-77B4-8B3D-79F1F2B98EFD}" dt="2023-10-05T16:58:15.703" v="360" actId="20577"/>
        <pc:sldMkLst>
          <pc:docMk/>
          <pc:sldMk cId="1648112567" sldId="387"/>
        </pc:sldMkLst>
        <pc:spChg chg="mod">
          <ac:chgData name="Alec J Summers" userId="S::asummers@mitre.org::d9c4246f-ffa8-4c52-a253-9dc5efe19efc" providerId="AD" clId="Web-{EE4D8890-89C0-77B4-8B3D-79F1F2B98EFD}" dt="2023-10-05T16:58:15.703" v="360" actId="20577"/>
          <ac:spMkLst>
            <pc:docMk/>
            <pc:sldMk cId="1648112567" sldId="387"/>
            <ac:spMk id="3" creationId="{24448E6C-DFFA-E398-A5BC-1143F080A824}"/>
          </ac:spMkLst>
        </pc:spChg>
      </pc:sldChg>
      <pc:sldChg chg="ord">
        <pc:chgData name="Alec J Summers" userId="S::asummers@mitre.org::d9c4246f-ffa8-4c52-a253-9dc5efe19efc" providerId="AD" clId="Web-{EE4D8890-89C0-77B4-8B3D-79F1F2B98EFD}" dt="2023-10-05T16:58:34.531" v="362"/>
        <pc:sldMkLst>
          <pc:docMk/>
          <pc:sldMk cId="18268121" sldId="389"/>
        </pc:sldMkLst>
      </pc:sldChg>
      <pc:sldChg chg="modSp">
        <pc:chgData name="Alec J Summers" userId="S::asummers@mitre.org::d9c4246f-ffa8-4c52-a253-9dc5efe19efc" providerId="AD" clId="Web-{EE4D8890-89C0-77B4-8B3D-79F1F2B98EFD}" dt="2023-10-05T16:53:36.028" v="203" actId="20577"/>
        <pc:sldMkLst>
          <pc:docMk/>
          <pc:sldMk cId="3712223861" sldId="392"/>
        </pc:sldMkLst>
        <pc:spChg chg="mod">
          <ac:chgData name="Alec J Summers" userId="S::asummers@mitre.org::d9c4246f-ffa8-4c52-a253-9dc5efe19efc" providerId="AD" clId="Web-{EE4D8890-89C0-77B4-8B3D-79F1F2B98EFD}" dt="2023-10-05T16:53:36.028" v="203" actId="20577"/>
          <ac:spMkLst>
            <pc:docMk/>
            <pc:sldMk cId="3712223861" sldId="392"/>
            <ac:spMk id="3" creationId="{BA90776B-99A1-8DE8-2F97-B86457428AEB}"/>
          </ac:spMkLst>
        </pc:spChg>
      </pc:sldChg>
      <pc:sldChg chg="modSp">
        <pc:chgData name="Alec J Summers" userId="S::asummers@mitre.org::d9c4246f-ffa8-4c52-a253-9dc5efe19efc" providerId="AD" clId="Web-{EE4D8890-89C0-77B4-8B3D-79F1F2B98EFD}" dt="2023-10-05T16:56:40.577" v="275" actId="20577"/>
        <pc:sldMkLst>
          <pc:docMk/>
          <pc:sldMk cId="3611533344" sldId="398"/>
        </pc:sldMkLst>
        <pc:spChg chg="mod">
          <ac:chgData name="Alec J Summers" userId="S::asummers@mitre.org::d9c4246f-ffa8-4c52-a253-9dc5efe19efc" providerId="AD" clId="Web-{EE4D8890-89C0-77B4-8B3D-79F1F2B98EFD}" dt="2023-10-05T16:56:40.577" v="275" actId="20577"/>
          <ac:spMkLst>
            <pc:docMk/>
            <pc:sldMk cId="3611533344" sldId="398"/>
            <ac:spMk id="3" creationId="{49517EE3-ED14-F6DD-9B65-9133A316812F}"/>
          </ac:spMkLst>
        </pc:spChg>
      </pc:sldChg>
      <pc:sldChg chg="modSp">
        <pc:chgData name="Alec J Summers" userId="S::asummers@mitre.org::d9c4246f-ffa8-4c52-a253-9dc5efe19efc" providerId="AD" clId="Web-{EE4D8890-89C0-77B4-8B3D-79F1F2B98EFD}" dt="2023-10-05T16:14:38.476" v="10" actId="20577"/>
        <pc:sldMkLst>
          <pc:docMk/>
          <pc:sldMk cId="22820857" sldId="431"/>
        </pc:sldMkLst>
        <pc:spChg chg="mod">
          <ac:chgData name="Alec J Summers" userId="S::asummers@mitre.org::d9c4246f-ffa8-4c52-a253-9dc5efe19efc" providerId="AD" clId="Web-{EE4D8890-89C0-77B4-8B3D-79F1F2B98EFD}" dt="2023-10-05T16:14:38.476" v="10" actId="20577"/>
          <ac:spMkLst>
            <pc:docMk/>
            <pc:sldMk cId="22820857" sldId="431"/>
            <ac:spMk id="3" creationId="{AEC9B7C1-9B7B-656B-20EC-CF419B4EAD01}"/>
          </ac:spMkLst>
        </pc:spChg>
      </pc:sldChg>
    </pc:docChg>
  </pc:docChgLst>
  <pc:docChgLst>
    <pc:chgData name="Alec J Summers" userId="S::asummers@mitre.org::d9c4246f-ffa8-4c52-a253-9dc5efe19efc" providerId="AD" clId="Web-{2D3D6B4D-82F6-9FBA-7D8B-0EC484100C79}"/>
    <pc:docChg chg="modSld">
      <pc:chgData name="Alec J Summers" userId="S::asummers@mitre.org::d9c4246f-ffa8-4c52-a253-9dc5efe19efc" providerId="AD" clId="Web-{2D3D6B4D-82F6-9FBA-7D8B-0EC484100C79}" dt="2024-04-04T16:38:22.268" v="5" actId="20577"/>
      <pc:docMkLst>
        <pc:docMk/>
      </pc:docMkLst>
      <pc:sldChg chg="modSp">
        <pc:chgData name="Alec J Summers" userId="S::asummers@mitre.org::d9c4246f-ffa8-4c52-a253-9dc5efe19efc" providerId="AD" clId="Web-{2D3D6B4D-82F6-9FBA-7D8B-0EC484100C79}" dt="2024-04-04T16:38:22.268" v="5" actId="20577"/>
        <pc:sldMkLst>
          <pc:docMk/>
          <pc:sldMk cId="22820857" sldId="431"/>
        </pc:sldMkLst>
        <pc:spChg chg="mod">
          <ac:chgData name="Alec J Summers" userId="S::asummers@mitre.org::d9c4246f-ffa8-4c52-a253-9dc5efe19efc" providerId="AD" clId="Web-{2D3D6B4D-82F6-9FBA-7D8B-0EC484100C79}" dt="2024-04-04T16:38:22.268" v="5" actId="20577"/>
          <ac:spMkLst>
            <pc:docMk/>
            <pc:sldMk cId="22820857" sldId="431"/>
            <ac:spMk id="3" creationId="{AEC9B7C1-9B7B-656B-20EC-CF419B4EAD01}"/>
          </ac:spMkLst>
        </pc:spChg>
      </pc:sldChg>
    </pc:docChg>
  </pc:docChgLst>
  <pc:docChgLst>
    <pc:chgData name="Bob Heinemann" userId="S::rheinemann@mitre.org::2f06b177-d646-4aca-968e-b5dc5b6e5c99" providerId="AD" clId="Web-{987070DB-F59A-2572-94A2-05171BE615A6}"/>
    <pc:docChg chg="modSld">
      <pc:chgData name="Bob Heinemann" userId="S::rheinemann@mitre.org::2f06b177-d646-4aca-968e-b5dc5b6e5c99" providerId="AD" clId="Web-{987070DB-F59A-2572-94A2-05171BE615A6}" dt="2023-10-04T20:51:00.973" v="275" actId="20577"/>
      <pc:docMkLst>
        <pc:docMk/>
      </pc:docMkLst>
      <pc:sldChg chg="modSp">
        <pc:chgData name="Bob Heinemann" userId="S::rheinemann@mitre.org::2f06b177-d646-4aca-968e-b5dc5b6e5c99" providerId="AD" clId="Web-{987070DB-F59A-2572-94A2-05171BE615A6}" dt="2023-10-04T20:51:00.973" v="275" actId="20577"/>
        <pc:sldMkLst>
          <pc:docMk/>
          <pc:sldMk cId="325853549" sldId="382"/>
        </pc:sldMkLst>
        <pc:spChg chg="mod">
          <ac:chgData name="Bob Heinemann" userId="S::rheinemann@mitre.org::2f06b177-d646-4aca-968e-b5dc5b6e5c99" providerId="AD" clId="Web-{987070DB-F59A-2572-94A2-05171BE615A6}" dt="2023-10-04T20:51:00.973" v="275" actId="20577"/>
          <ac:spMkLst>
            <pc:docMk/>
            <pc:sldMk cId="325853549" sldId="382"/>
            <ac:spMk id="3" creationId="{64DD5B7F-CBFE-F026-F670-04F23E894E96}"/>
          </ac:spMkLst>
        </pc:spChg>
      </pc:sldChg>
    </pc:docChg>
  </pc:docChgLst>
  <pc:docChgLst>
    <pc:chgData name="Luke W Malinowski" userId="S::lmalinowski@mitre.org::57759a89-bbd7-4a83-a901-5412d573b370" providerId="AD" clId="Web-{C6CCE6B2-2E02-66AD-86F1-B8DEC990836E}"/>
    <pc:docChg chg="modSld">
      <pc:chgData name="Luke W Malinowski" userId="S::lmalinowski@mitre.org::57759a89-bbd7-4a83-a901-5412d573b370" providerId="AD" clId="Web-{C6CCE6B2-2E02-66AD-86F1-B8DEC990836E}" dt="2023-04-20T17:04:00.005" v="68" actId="20577"/>
      <pc:docMkLst>
        <pc:docMk/>
      </pc:docMkLst>
      <pc:sldChg chg="modSp">
        <pc:chgData name="Luke W Malinowski" userId="S::lmalinowski@mitre.org::57759a89-bbd7-4a83-a901-5412d573b370" providerId="AD" clId="Web-{C6CCE6B2-2E02-66AD-86F1-B8DEC990836E}" dt="2023-04-20T17:04:00.005" v="68" actId="20577"/>
        <pc:sldMkLst>
          <pc:docMk/>
          <pc:sldMk cId="1635751527" sldId="386"/>
        </pc:sldMkLst>
        <pc:spChg chg="mod">
          <ac:chgData name="Luke W Malinowski" userId="S::lmalinowski@mitre.org::57759a89-bbd7-4a83-a901-5412d573b370" providerId="AD" clId="Web-{C6CCE6B2-2E02-66AD-86F1-B8DEC990836E}" dt="2023-04-20T17:04:00.005" v="68" actId="20577"/>
          <ac:spMkLst>
            <pc:docMk/>
            <pc:sldMk cId="1635751527" sldId="386"/>
            <ac:spMk id="3" creationId="{E876E4F7-B5E8-F32C-BDFB-5193D6807443}"/>
          </ac:spMkLst>
        </pc:spChg>
      </pc:sldChg>
    </pc:docChg>
  </pc:docChgLst>
  <pc:docChgLst>
    <pc:chgData name="Alec J Summers" userId="S::asummers@mitre.org::d9c4246f-ffa8-4c52-a253-9dc5efe19efc" providerId="AD" clId="Web-{84FFFCDF-9058-D771-04FB-7C4318BEFA6F}"/>
    <pc:docChg chg="modSld">
      <pc:chgData name="Alec J Summers" userId="S::asummers@mitre.org::d9c4246f-ffa8-4c52-a253-9dc5efe19efc" providerId="AD" clId="Web-{84FFFCDF-9058-D771-04FB-7C4318BEFA6F}" dt="2023-03-09T18:01:31.936" v="129" actId="20577"/>
      <pc:docMkLst>
        <pc:docMk/>
      </pc:docMkLst>
      <pc:sldChg chg="modSp">
        <pc:chgData name="Alec J Summers" userId="S::asummers@mitre.org::d9c4246f-ffa8-4c52-a253-9dc5efe19efc" providerId="AD" clId="Web-{84FFFCDF-9058-D771-04FB-7C4318BEFA6F}" dt="2023-03-09T18:01:09.358" v="117" actId="20577"/>
        <pc:sldMkLst>
          <pc:docMk/>
          <pc:sldMk cId="3025115510" sldId="378"/>
        </pc:sldMkLst>
        <pc:spChg chg="mod">
          <ac:chgData name="Alec J Summers" userId="S::asummers@mitre.org::d9c4246f-ffa8-4c52-a253-9dc5efe19efc" providerId="AD" clId="Web-{84FFFCDF-9058-D771-04FB-7C4318BEFA6F}" dt="2023-03-09T18:01:09.358" v="117" actId="20577"/>
          <ac:spMkLst>
            <pc:docMk/>
            <pc:sldMk cId="3025115510" sldId="378"/>
            <ac:spMk id="3" creationId="{D98493FF-16EF-C936-6985-43AD1E884000}"/>
          </ac:spMkLst>
        </pc:spChg>
      </pc:sldChg>
      <pc:sldChg chg="modSp">
        <pc:chgData name="Alec J Summers" userId="S::asummers@mitre.org::d9c4246f-ffa8-4c52-a253-9dc5efe19efc" providerId="AD" clId="Web-{84FFFCDF-9058-D771-04FB-7C4318BEFA6F}" dt="2023-03-09T18:01:31.936" v="129" actId="20577"/>
        <pc:sldMkLst>
          <pc:docMk/>
          <pc:sldMk cId="3712223861" sldId="392"/>
        </pc:sldMkLst>
        <pc:spChg chg="mod">
          <ac:chgData name="Alec J Summers" userId="S::asummers@mitre.org::d9c4246f-ffa8-4c52-a253-9dc5efe19efc" providerId="AD" clId="Web-{84FFFCDF-9058-D771-04FB-7C4318BEFA6F}" dt="2023-03-09T18:01:31.936" v="129" actId="20577"/>
          <ac:spMkLst>
            <pc:docMk/>
            <pc:sldMk cId="3712223861" sldId="392"/>
            <ac:spMk id="3" creationId="{BA90776B-99A1-8DE8-2F97-B86457428AEB}"/>
          </ac:spMkLst>
        </pc:spChg>
      </pc:sldChg>
    </pc:docChg>
  </pc:docChgLst>
  <pc:docChgLst>
    <pc:chgData name="Alec J Summers" userId="S::asummers@mitre.org::d9c4246f-ffa8-4c52-a253-9dc5efe19efc" providerId="AD" clId="Web-{A67835CD-F48D-FF1C-8842-4702F1EE2FB7}"/>
    <pc:docChg chg="modSld">
      <pc:chgData name="Alec J Summers" userId="S::asummers@mitre.org::d9c4246f-ffa8-4c52-a253-9dc5efe19efc" providerId="AD" clId="Web-{A67835CD-F48D-FF1C-8842-4702F1EE2FB7}" dt="2023-11-30T15:58:28.797" v="711" actId="20577"/>
      <pc:docMkLst>
        <pc:docMk/>
      </pc:docMkLst>
      <pc:sldChg chg="modSp">
        <pc:chgData name="Alec J Summers" userId="S::asummers@mitre.org::d9c4246f-ffa8-4c52-a253-9dc5efe19efc" providerId="AD" clId="Web-{A67835CD-F48D-FF1C-8842-4702F1EE2FB7}" dt="2023-11-30T15:48:54.868" v="318" actId="20577"/>
        <pc:sldMkLst>
          <pc:docMk/>
          <pc:sldMk cId="191651128" sldId="376"/>
        </pc:sldMkLst>
        <pc:spChg chg="mod">
          <ac:chgData name="Alec J Summers" userId="S::asummers@mitre.org::d9c4246f-ffa8-4c52-a253-9dc5efe19efc" providerId="AD" clId="Web-{A67835CD-F48D-FF1C-8842-4702F1EE2FB7}" dt="2023-11-30T15:48:54.868" v="318" actId="20577"/>
          <ac:spMkLst>
            <pc:docMk/>
            <pc:sldMk cId="191651128" sldId="376"/>
            <ac:spMk id="3" creationId="{DFEAFFFC-27AB-4C1B-FC4F-9D3E43B0AA09}"/>
          </ac:spMkLst>
        </pc:spChg>
      </pc:sldChg>
      <pc:sldChg chg="modSp">
        <pc:chgData name="Alec J Summers" userId="S::asummers@mitre.org::d9c4246f-ffa8-4c52-a253-9dc5efe19efc" providerId="AD" clId="Web-{A67835CD-F48D-FF1C-8842-4702F1EE2FB7}" dt="2023-11-30T15:49:24.259" v="323" actId="20577"/>
        <pc:sldMkLst>
          <pc:docMk/>
          <pc:sldMk cId="1648112567" sldId="387"/>
        </pc:sldMkLst>
        <pc:spChg chg="mod">
          <ac:chgData name="Alec J Summers" userId="S::asummers@mitre.org::d9c4246f-ffa8-4c52-a253-9dc5efe19efc" providerId="AD" clId="Web-{A67835CD-F48D-FF1C-8842-4702F1EE2FB7}" dt="2023-11-30T15:49:24.259" v="323" actId="20577"/>
          <ac:spMkLst>
            <pc:docMk/>
            <pc:sldMk cId="1648112567" sldId="387"/>
            <ac:spMk id="3" creationId="{24448E6C-DFFA-E398-A5BC-1143F080A824}"/>
          </ac:spMkLst>
        </pc:spChg>
      </pc:sldChg>
      <pc:sldChg chg="modSp">
        <pc:chgData name="Alec J Summers" userId="S::asummers@mitre.org::d9c4246f-ffa8-4c52-a253-9dc5efe19efc" providerId="AD" clId="Web-{A67835CD-F48D-FF1C-8842-4702F1EE2FB7}" dt="2023-11-30T15:51:49.073" v="477" actId="20577"/>
        <pc:sldMkLst>
          <pc:docMk/>
          <pc:sldMk cId="18268121" sldId="389"/>
        </pc:sldMkLst>
        <pc:spChg chg="mod">
          <ac:chgData name="Alec J Summers" userId="S::asummers@mitre.org::d9c4246f-ffa8-4c52-a253-9dc5efe19efc" providerId="AD" clId="Web-{A67835CD-F48D-FF1C-8842-4702F1EE2FB7}" dt="2023-11-30T15:51:49.073" v="477" actId="20577"/>
          <ac:spMkLst>
            <pc:docMk/>
            <pc:sldMk cId="18268121" sldId="389"/>
            <ac:spMk id="3" creationId="{49517EE3-ED14-F6DD-9B65-9133A316812F}"/>
          </ac:spMkLst>
        </pc:spChg>
      </pc:sldChg>
      <pc:sldChg chg="modSp">
        <pc:chgData name="Alec J Summers" userId="S::asummers@mitre.org::d9c4246f-ffa8-4c52-a253-9dc5efe19efc" providerId="AD" clId="Web-{A67835CD-F48D-FF1C-8842-4702F1EE2FB7}" dt="2023-11-30T15:48:03.680" v="272" actId="20577"/>
        <pc:sldMkLst>
          <pc:docMk/>
          <pc:sldMk cId="3712223861" sldId="392"/>
        </pc:sldMkLst>
        <pc:spChg chg="mod">
          <ac:chgData name="Alec J Summers" userId="S::asummers@mitre.org::d9c4246f-ffa8-4c52-a253-9dc5efe19efc" providerId="AD" clId="Web-{A67835CD-F48D-FF1C-8842-4702F1EE2FB7}" dt="2023-11-30T15:48:03.680" v="272" actId="20577"/>
          <ac:spMkLst>
            <pc:docMk/>
            <pc:sldMk cId="3712223861" sldId="392"/>
            <ac:spMk id="3" creationId="{BA90776B-99A1-8DE8-2F97-B86457428AEB}"/>
          </ac:spMkLst>
        </pc:spChg>
      </pc:sldChg>
      <pc:sldChg chg="modSp">
        <pc:chgData name="Alec J Summers" userId="S::asummers@mitre.org::d9c4246f-ffa8-4c52-a253-9dc5efe19efc" providerId="AD" clId="Web-{A67835CD-F48D-FF1C-8842-4702F1EE2FB7}" dt="2023-11-30T15:58:28.797" v="711" actId="20577"/>
        <pc:sldMkLst>
          <pc:docMk/>
          <pc:sldMk cId="3785470018" sldId="393"/>
        </pc:sldMkLst>
        <pc:spChg chg="mod">
          <ac:chgData name="Alec J Summers" userId="S::asummers@mitre.org::d9c4246f-ffa8-4c52-a253-9dc5efe19efc" providerId="AD" clId="Web-{A67835CD-F48D-FF1C-8842-4702F1EE2FB7}" dt="2023-11-30T15:58:28.797" v="711" actId="20577"/>
          <ac:spMkLst>
            <pc:docMk/>
            <pc:sldMk cId="3785470018" sldId="393"/>
            <ac:spMk id="3" creationId="{85032E56-369D-C984-EBC3-0D8E7B214AFE}"/>
          </ac:spMkLst>
        </pc:spChg>
      </pc:sldChg>
      <pc:sldChg chg="modSp">
        <pc:chgData name="Alec J Summers" userId="S::asummers@mitre.org::d9c4246f-ffa8-4c52-a253-9dc5efe19efc" providerId="AD" clId="Web-{A67835CD-F48D-FF1C-8842-4702F1EE2FB7}" dt="2023-11-30T15:33:15.810" v="229" actId="20577"/>
        <pc:sldMkLst>
          <pc:docMk/>
          <pc:sldMk cId="22820857" sldId="431"/>
        </pc:sldMkLst>
        <pc:spChg chg="mod">
          <ac:chgData name="Alec J Summers" userId="S::asummers@mitre.org::d9c4246f-ffa8-4c52-a253-9dc5efe19efc" providerId="AD" clId="Web-{A67835CD-F48D-FF1C-8842-4702F1EE2FB7}" dt="2023-11-30T15:33:15.810" v="229" actId="20577"/>
          <ac:spMkLst>
            <pc:docMk/>
            <pc:sldMk cId="22820857" sldId="431"/>
            <ac:spMk id="3" creationId="{AEC9B7C1-9B7B-656B-20EC-CF419B4EAD01}"/>
          </ac:spMkLst>
        </pc:spChg>
      </pc:sldChg>
    </pc:docChg>
  </pc:docChgLst>
  <pc:docChgLst>
    <pc:chgData name="Steven M Christey" userId="f24da668-4c1f-41c0-850e-113e2bdf78cf" providerId="ADAL" clId="{DC503AE2-79CE-423A-823D-6FCD758A7220}"/>
    <pc:docChg chg="undo custSel modSld">
      <pc:chgData name="Steven M Christey" userId="f24da668-4c1f-41c0-850e-113e2bdf78cf" providerId="ADAL" clId="{DC503AE2-79CE-423A-823D-6FCD758A7220}" dt="2023-09-21T17:59:37.777" v="319" actId="113"/>
      <pc:docMkLst>
        <pc:docMk/>
      </pc:docMkLst>
      <pc:sldChg chg="modSp mod">
        <pc:chgData name="Steven M Christey" userId="f24da668-4c1f-41c0-850e-113e2bdf78cf" providerId="ADAL" clId="{DC503AE2-79CE-423A-823D-6FCD758A7220}" dt="2023-09-19T14:55:49.172" v="2" actId="20577"/>
        <pc:sldMkLst>
          <pc:docMk/>
          <pc:sldMk cId="3038102033" sldId="362"/>
        </pc:sldMkLst>
        <pc:spChg chg="mod">
          <ac:chgData name="Steven M Christey" userId="f24da668-4c1f-41c0-850e-113e2bdf78cf" providerId="ADAL" clId="{DC503AE2-79CE-423A-823D-6FCD758A7220}" dt="2023-09-19T14:55:49.172" v="2" actId="20577"/>
          <ac:spMkLst>
            <pc:docMk/>
            <pc:sldMk cId="3038102033" sldId="362"/>
            <ac:spMk id="3" creationId="{FC6BC93F-9898-4561-85F7-76B9EFF27366}"/>
          </ac:spMkLst>
        </pc:spChg>
      </pc:sldChg>
      <pc:sldChg chg="modSp mod">
        <pc:chgData name="Steven M Christey" userId="f24da668-4c1f-41c0-850e-113e2bdf78cf" providerId="ADAL" clId="{DC503AE2-79CE-423A-823D-6FCD758A7220}" dt="2023-09-21T16:48:18.157" v="204" actId="20577"/>
        <pc:sldMkLst>
          <pc:docMk/>
          <pc:sldMk cId="3547865410" sldId="381"/>
        </pc:sldMkLst>
        <pc:spChg chg="mod">
          <ac:chgData name="Steven M Christey" userId="f24da668-4c1f-41c0-850e-113e2bdf78cf" providerId="ADAL" clId="{DC503AE2-79CE-423A-823D-6FCD758A7220}" dt="2023-09-21T16:48:18.157" v="204" actId="20577"/>
          <ac:spMkLst>
            <pc:docMk/>
            <pc:sldMk cId="3547865410" sldId="381"/>
            <ac:spMk id="3" creationId="{805CE208-D187-2528-3E26-4948F81BE60F}"/>
          </ac:spMkLst>
        </pc:spChg>
      </pc:sldChg>
      <pc:sldChg chg="modSp mod">
        <pc:chgData name="Steven M Christey" userId="f24da668-4c1f-41c0-850e-113e2bdf78cf" providerId="ADAL" clId="{DC503AE2-79CE-423A-823D-6FCD758A7220}" dt="2023-09-21T17:45:14.178" v="270" actId="20577"/>
        <pc:sldMkLst>
          <pc:docMk/>
          <pc:sldMk cId="1071667615" sldId="384"/>
        </pc:sldMkLst>
        <pc:spChg chg="mod">
          <ac:chgData name="Steven M Christey" userId="f24da668-4c1f-41c0-850e-113e2bdf78cf" providerId="ADAL" clId="{DC503AE2-79CE-423A-823D-6FCD758A7220}" dt="2023-09-21T17:45:14.178" v="270" actId="20577"/>
          <ac:spMkLst>
            <pc:docMk/>
            <pc:sldMk cId="1071667615" sldId="384"/>
            <ac:spMk id="3" creationId="{43783C6B-223C-519C-EFC4-8CF168007633}"/>
          </ac:spMkLst>
        </pc:spChg>
      </pc:sldChg>
      <pc:sldChg chg="modSp mod">
        <pc:chgData name="Steven M Christey" userId="f24da668-4c1f-41c0-850e-113e2bdf78cf" providerId="ADAL" clId="{DC503AE2-79CE-423A-823D-6FCD758A7220}" dt="2023-09-21T16:47:08.586" v="128" actId="20577"/>
        <pc:sldMkLst>
          <pc:docMk/>
          <pc:sldMk cId="1648112567" sldId="387"/>
        </pc:sldMkLst>
        <pc:spChg chg="mod">
          <ac:chgData name="Steven M Christey" userId="f24da668-4c1f-41c0-850e-113e2bdf78cf" providerId="ADAL" clId="{DC503AE2-79CE-423A-823D-6FCD758A7220}" dt="2023-09-21T16:47:08.586" v="128" actId="20577"/>
          <ac:spMkLst>
            <pc:docMk/>
            <pc:sldMk cId="1648112567" sldId="387"/>
            <ac:spMk id="3" creationId="{24448E6C-DFFA-E398-A5BC-1143F080A824}"/>
          </ac:spMkLst>
        </pc:spChg>
      </pc:sldChg>
      <pc:sldChg chg="modSp mod">
        <pc:chgData name="Steven M Christey" userId="f24da668-4c1f-41c0-850e-113e2bdf78cf" providerId="ADAL" clId="{DC503AE2-79CE-423A-823D-6FCD758A7220}" dt="2023-09-21T16:48:45.987" v="261" actId="20577"/>
        <pc:sldMkLst>
          <pc:docMk/>
          <pc:sldMk cId="2430220078" sldId="404"/>
        </pc:sldMkLst>
        <pc:spChg chg="mod">
          <ac:chgData name="Steven M Christey" userId="f24da668-4c1f-41c0-850e-113e2bdf78cf" providerId="ADAL" clId="{DC503AE2-79CE-423A-823D-6FCD758A7220}" dt="2023-09-21T16:48:45.987" v="261" actId="20577"/>
          <ac:spMkLst>
            <pc:docMk/>
            <pc:sldMk cId="2430220078" sldId="404"/>
            <ac:spMk id="2" creationId="{43599B33-418B-7B46-1049-1DF6CA6BEAA7}"/>
          </ac:spMkLst>
        </pc:spChg>
      </pc:sldChg>
      <pc:sldChg chg="modSp mod">
        <pc:chgData name="Steven M Christey" userId="f24da668-4c1f-41c0-850e-113e2bdf78cf" providerId="ADAL" clId="{DC503AE2-79CE-423A-823D-6FCD758A7220}" dt="2023-09-21T17:59:37.777" v="319" actId="113"/>
        <pc:sldMkLst>
          <pc:docMk/>
          <pc:sldMk cId="3017064607" sldId="408"/>
        </pc:sldMkLst>
        <pc:spChg chg="mod">
          <ac:chgData name="Steven M Christey" userId="f24da668-4c1f-41c0-850e-113e2bdf78cf" providerId="ADAL" clId="{DC503AE2-79CE-423A-823D-6FCD758A7220}" dt="2023-09-21T17:59:37.777" v="319" actId="113"/>
          <ac:spMkLst>
            <pc:docMk/>
            <pc:sldMk cId="3017064607" sldId="408"/>
            <ac:spMk id="3" creationId="{B60F4166-EC8A-1237-EEDD-6C1A56A2A9CB}"/>
          </ac:spMkLst>
        </pc:spChg>
      </pc:sldChg>
    </pc:docChg>
  </pc:docChgLst>
  <pc:docChgLst>
    <pc:chgData name="Connor Mullaly" userId="S::cmullaly@mitre.org::731a1e22-c293-4cbb-8aca-216affcf4059" providerId="AD" clId="Web-{D7991C13-AE2F-1BAB-6C72-B34C2D4415DE}"/>
    <pc:docChg chg="modSld">
      <pc:chgData name="Connor Mullaly" userId="S::cmullaly@mitre.org::731a1e22-c293-4cbb-8aca-216affcf4059" providerId="AD" clId="Web-{D7991C13-AE2F-1BAB-6C72-B34C2D4415DE}" dt="2024-03-21T16:53:31.206" v="135" actId="20577"/>
      <pc:docMkLst>
        <pc:docMk/>
      </pc:docMkLst>
      <pc:sldChg chg="modSp">
        <pc:chgData name="Connor Mullaly" userId="S::cmullaly@mitre.org::731a1e22-c293-4cbb-8aca-216affcf4059" providerId="AD" clId="Web-{D7991C13-AE2F-1BAB-6C72-B34C2D4415DE}" dt="2024-03-21T16:53:31.206" v="135" actId="20577"/>
        <pc:sldMkLst>
          <pc:docMk/>
          <pc:sldMk cId="1648112567" sldId="387"/>
        </pc:sldMkLst>
        <pc:spChg chg="mod">
          <ac:chgData name="Connor Mullaly" userId="S::cmullaly@mitre.org::731a1e22-c293-4cbb-8aca-216affcf4059" providerId="AD" clId="Web-{D7991C13-AE2F-1BAB-6C72-B34C2D4415DE}" dt="2024-03-21T16:53:31.206" v="135" actId="20577"/>
          <ac:spMkLst>
            <pc:docMk/>
            <pc:sldMk cId="1648112567" sldId="387"/>
            <ac:spMk id="3" creationId="{24448E6C-DFFA-E398-A5BC-1143F080A824}"/>
          </ac:spMkLst>
        </pc:spChg>
      </pc:sldChg>
    </pc:docChg>
  </pc:docChgLst>
  <pc:docChgLst>
    <pc:chgData name="Gananand G Kini" userId="7e704cb4-ceca-45b4-9649-11f664136731" providerId="ADAL" clId="{66A46A6C-71AF-5F43-9B6B-EF0FEAC18BBC}"/>
    <pc:docChg chg="custSel modSld">
      <pc:chgData name="Gananand G Kini" userId="7e704cb4-ceca-45b4-9649-11f664136731" providerId="ADAL" clId="{66A46A6C-71AF-5F43-9B6B-EF0FEAC18BBC}" dt="2023-03-23T14:51:42.337" v="575" actId="20577"/>
      <pc:docMkLst>
        <pc:docMk/>
      </pc:docMkLst>
      <pc:sldChg chg="modSp mod">
        <pc:chgData name="Gananand G Kini" userId="7e704cb4-ceca-45b4-9649-11f664136731" providerId="ADAL" clId="{66A46A6C-71AF-5F43-9B6B-EF0FEAC18BBC}" dt="2023-03-23T14:51:42.337" v="575" actId="20577"/>
        <pc:sldMkLst>
          <pc:docMk/>
          <pc:sldMk cId="325853549" sldId="382"/>
        </pc:sldMkLst>
        <pc:spChg chg="mod">
          <ac:chgData name="Gananand G Kini" userId="7e704cb4-ceca-45b4-9649-11f664136731" providerId="ADAL" clId="{66A46A6C-71AF-5F43-9B6B-EF0FEAC18BBC}" dt="2023-03-23T14:51:42.337" v="575" actId="20577"/>
          <ac:spMkLst>
            <pc:docMk/>
            <pc:sldMk cId="325853549" sldId="382"/>
            <ac:spMk id="3" creationId="{64DD5B7F-CBFE-F026-F670-04F23E894E96}"/>
          </ac:spMkLst>
        </pc:spChg>
      </pc:sldChg>
    </pc:docChg>
  </pc:docChgLst>
  <pc:docChgLst>
    <pc:chgData name="Luke W Malinowski" userId="S::lmalinowski@mitre.org::57759a89-bbd7-4a83-a901-5412d573b370" providerId="AD" clId="Web-{4AEEFE45-6C08-5073-EBF4-A8EA4ED8880B}"/>
    <pc:docChg chg="modSld">
      <pc:chgData name="Luke W Malinowski" userId="S::lmalinowski@mitre.org::57759a89-bbd7-4a83-a901-5412d573b370" providerId="AD" clId="Web-{4AEEFE45-6C08-5073-EBF4-A8EA4ED8880B}" dt="2023-07-27T17:37:23.012" v="206" actId="20577"/>
      <pc:docMkLst>
        <pc:docMk/>
      </pc:docMkLst>
      <pc:sldChg chg="modSp">
        <pc:chgData name="Luke W Malinowski" userId="S::lmalinowski@mitre.org::57759a89-bbd7-4a83-a901-5412d573b370" providerId="AD" clId="Web-{4AEEFE45-6C08-5073-EBF4-A8EA4ED8880B}" dt="2023-07-27T17:37:23.012" v="206" actId="20577"/>
        <pc:sldMkLst>
          <pc:docMk/>
          <pc:sldMk cId="1635751527" sldId="386"/>
        </pc:sldMkLst>
        <pc:spChg chg="mod">
          <ac:chgData name="Luke W Malinowski" userId="S::lmalinowski@mitre.org::57759a89-bbd7-4a83-a901-5412d573b370" providerId="AD" clId="Web-{4AEEFE45-6C08-5073-EBF4-A8EA4ED8880B}" dt="2023-07-27T17:37:23.012" v="206" actId="20577"/>
          <ac:spMkLst>
            <pc:docMk/>
            <pc:sldMk cId="1635751527" sldId="386"/>
            <ac:spMk id="3" creationId="{E876E4F7-B5E8-F32C-BDFB-5193D6807443}"/>
          </ac:spMkLst>
        </pc:spChg>
      </pc:sldChg>
    </pc:docChg>
  </pc:docChgLst>
  <pc:docChgLst>
    <pc:chgData name="Chris Coffin" userId="S::ccoffin@mitre.org::d7ceed13-cc7e-4e76-a9cc-15d09b8e0391" providerId="AD" clId="Web-{61533561-18B8-8A59-DC19-299AA73AFC11}"/>
    <pc:docChg chg="modSld">
      <pc:chgData name="Chris Coffin" userId="S::ccoffin@mitre.org::d7ceed13-cc7e-4e76-a9cc-15d09b8e0391" providerId="AD" clId="Web-{61533561-18B8-8A59-DC19-299AA73AFC11}" dt="2023-07-27T13:12:02.808" v="217" actId="20577"/>
      <pc:docMkLst>
        <pc:docMk/>
      </pc:docMkLst>
      <pc:sldChg chg="modSp">
        <pc:chgData name="Chris Coffin" userId="S::ccoffin@mitre.org::d7ceed13-cc7e-4e76-a9cc-15d09b8e0391" providerId="AD" clId="Web-{61533561-18B8-8A59-DC19-299AA73AFC11}" dt="2023-07-27T13:12:02.808" v="217" actId="20577"/>
        <pc:sldMkLst>
          <pc:docMk/>
          <pc:sldMk cId="3142654909" sldId="391"/>
        </pc:sldMkLst>
        <pc:spChg chg="mod">
          <ac:chgData name="Chris Coffin" userId="S::ccoffin@mitre.org::d7ceed13-cc7e-4e76-a9cc-15d09b8e0391" providerId="AD" clId="Web-{61533561-18B8-8A59-DC19-299AA73AFC11}" dt="2023-07-27T13:12:02.808" v="217" actId="20577"/>
          <ac:spMkLst>
            <pc:docMk/>
            <pc:sldMk cId="3142654909" sldId="391"/>
            <ac:spMk id="3" creationId="{85032E56-369D-C984-EBC3-0D8E7B214AFE}"/>
          </ac:spMkLst>
        </pc:spChg>
      </pc:sldChg>
    </pc:docChg>
  </pc:docChgLst>
  <pc:docChgLst>
    <pc:chgData name="Steven M Christey" userId="f24da668-4c1f-41c0-850e-113e2bdf78cf" providerId="ADAL" clId="{EB7F0D40-E308-4C05-AFC3-338534FB583E}"/>
    <pc:docChg chg="undo custSel addSld modSld sldOrd">
      <pc:chgData name="Steven M Christey" userId="f24da668-4c1f-41c0-850e-113e2bdf78cf" providerId="ADAL" clId="{EB7F0D40-E308-4C05-AFC3-338534FB583E}" dt="2023-03-09T18:56:35.300" v="301" actId="20577"/>
      <pc:docMkLst>
        <pc:docMk/>
      </pc:docMkLst>
      <pc:sldChg chg="modSp mod">
        <pc:chgData name="Steven M Christey" userId="f24da668-4c1f-41c0-850e-113e2bdf78cf" providerId="ADAL" clId="{EB7F0D40-E308-4C05-AFC3-338534FB583E}" dt="2023-03-09T14:42:21.766" v="17" actId="20577"/>
        <pc:sldMkLst>
          <pc:docMk/>
          <pc:sldMk cId="3038102033" sldId="362"/>
        </pc:sldMkLst>
        <pc:spChg chg="mod">
          <ac:chgData name="Steven M Christey" userId="f24da668-4c1f-41c0-850e-113e2bdf78cf" providerId="ADAL" clId="{EB7F0D40-E308-4C05-AFC3-338534FB583E}" dt="2023-03-09T14:42:21.766" v="17" actId="20577"/>
          <ac:spMkLst>
            <pc:docMk/>
            <pc:sldMk cId="3038102033" sldId="362"/>
            <ac:spMk id="3" creationId="{FC6BC93F-9898-4561-85F7-76B9EFF27366}"/>
          </ac:spMkLst>
        </pc:spChg>
      </pc:sldChg>
      <pc:sldChg chg="modSp mod">
        <pc:chgData name="Steven M Christey" userId="f24da668-4c1f-41c0-850e-113e2bdf78cf" providerId="ADAL" clId="{EB7F0D40-E308-4C05-AFC3-338534FB583E}" dt="2023-03-09T18:28:16.187" v="300" actId="20577"/>
        <pc:sldMkLst>
          <pc:docMk/>
          <pc:sldMk cId="3547865410" sldId="381"/>
        </pc:sldMkLst>
        <pc:spChg chg="mod">
          <ac:chgData name="Steven M Christey" userId="f24da668-4c1f-41c0-850e-113e2bdf78cf" providerId="ADAL" clId="{EB7F0D40-E308-4C05-AFC3-338534FB583E}" dt="2023-03-09T18:28:16.187" v="300" actId="20577"/>
          <ac:spMkLst>
            <pc:docMk/>
            <pc:sldMk cId="3547865410" sldId="381"/>
            <ac:spMk id="3" creationId="{805CE208-D187-2528-3E26-4948F81BE60F}"/>
          </ac:spMkLst>
        </pc:spChg>
      </pc:sldChg>
      <pc:sldChg chg="modSp mod">
        <pc:chgData name="Steven M Christey" userId="f24da668-4c1f-41c0-850e-113e2bdf78cf" providerId="ADAL" clId="{EB7F0D40-E308-4C05-AFC3-338534FB583E}" dt="2023-03-09T14:52:12.887" v="76" actId="20577"/>
        <pc:sldMkLst>
          <pc:docMk/>
          <pc:sldMk cId="3162134609" sldId="383"/>
        </pc:sldMkLst>
        <pc:spChg chg="mod">
          <ac:chgData name="Steven M Christey" userId="f24da668-4c1f-41c0-850e-113e2bdf78cf" providerId="ADAL" clId="{EB7F0D40-E308-4C05-AFC3-338534FB583E}" dt="2023-03-09T14:52:12.887" v="76" actId="20577"/>
          <ac:spMkLst>
            <pc:docMk/>
            <pc:sldMk cId="3162134609" sldId="383"/>
            <ac:spMk id="3" creationId="{EC09B46B-A9DD-131E-759E-02638E5A643C}"/>
          </ac:spMkLst>
        </pc:spChg>
      </pc:sldChg>
      <pc:sldChg chg="modSp mod">
        <pc:chgData name="Steven M Christey" userId="f24da668-4c1f-41c0-850e-113e2bdf78cf" providerId="ADAL" clId="{EB7F0D40-E308-4C05-AFC3-338534FB583E}" dt="2023-03-09T18:56:35.300" v="301" actId="20577"/>
        <pc:sldMkLst>
          <pc:docMk/>
          <pc:sldMk cId="3142654909" sldId="391"/>
        </pc:sldMkLst>
        <pc:spChg chg="mod">
          <ac:chgData name="Steven M Christey" userId="f24da668-4c1f-41c0-850e-113e2bdf78cf" providerId="ADAL" clId="{EB7F0D40-E308-4C05-AFC3-338534FB583E}" dt="2023-03-09T18:56:35.300" v="301" actId="20577"/>
          <ac:spMkLst>
            <pc:docMk/>
            <pc:sldMk cId="3142654909" sldId="391"/>
            <ac:spMk id="3" creationId="{85032E56-369D-C984-EBC3-0D8E7B214AFE}"/>
          </ac:spMkLst>
        </pc:spChg>
      </pc:sldChg>
      <pc:sldChg chg="addSp delSp modSp mod">
        <pc:chgData name="Steven M Christey" userId="f24da668-4c1f-41c0-850e-113e2bdf78cf" providerId="ADAL" clId="{EB7F0D40-E308-4C05-AFC3-338534FB583E}" dt="2023-03-09T17:51:46.631" v="156" actId="1076"/>
        <pc:sldMkLst>
          <pc:docMk/>
          <pc:sldMk cId="2430220078" sldId="404"/>
        </pc:sldMkLst>
        <pc:spChg chg="mod">
          <ac:chgData name="Steven M Christey" userId="f24da668-4c1f-41c0-850e-113e2bdf78cf" providerId="ADAL" clId="{EB7F0D40-E308-4C05-AFC3-338534FB583E}" dt="2023-03-09T14:55:30.973" v="147" actId="20577"/>
          <ac:spMkLst>
            <pc:docMk/>
            <pc:sldMk cId="2430220078" sldId="404"/>
            <ac:spMk id="3" creationId="{509825AD-5968-01D0-CE22-3B0DC4534F1F}"/>
          </ac:spMkLst>
        </pc:spChg>
        <pc:picChg chg="add mod">
          <ac:chgData name="Steven M Christey" userId="f24da668-4c1f-41c0-850e-113e2bdf78cf" providerId="ADAL" clId="{EB7F0D40-E308-4C05-AFC3-338534FB583E}" dt="2023-03-09T17:51:46.631" v="156" actId="1076"/>
          <ac:picMkLst>
            <pc:docMk/>
            <pc:sldMk cId="2430220078" sldId="404"/>
            <ac:picMk id="6" creationId="{2BE8C2B3-38E2-4C8A-DF3F-B2D53DEE5D67}"/>
          </ac:picMkLst>
        </pc:picChg>
        <pc:picChg chg="del mod">
          <ac:chgData name="Steven M Christey" userId="f24da668-4c1f-41c0-850e-113e2bdf78cf" providerId="ADAL" clId="{EB7F0D40-E308-4C05-AFC3-338534FB583E}" dt="2023-03-09T17:50:34.279" v="148" actId="478"/>
          <ac:picMkLst>
            <pc:docMk/>
            <pc:sldMk cId="2430220078" sldId="404"/>
            <ac:picMk id="7" creationId="{5E3B679E-B5DF-24B7-9445-E778E038017B}"/>
          </ac:picMkLst>
        </pc:picChg>
      </pc:sldChg>
      <pc:sldChg chg="ord">
        <pc:chgData name="Steven M Christey" userId="f24da668-4c1f-41c0-850e-113e2bdf78cf" providerId="ADAL" clId="{EB7F0D40-E308-4C05-AFC3-338534FB583E}" dt="2023-03-09T18:02:25.320" v="268"/>
        <pc:sldMkLst>
          <pc:docMk/>
          <pc:sldMk cId="2154716620" sldId="405"/>
        </pc:sldMkLst>
      </pc:sldChg>
      <pc:sldChg chg="addSp delSp modSp new mod">
        <pc:chgData name="Steven M Christey" userId="f24da668-4c1f-41c0-850e-113e2bdf78cf" providerId="ADAL" clId="{EB7F0D40-E308-4C05-AFC3-338534FB583E}" dt="2023-03-09T17:55:46.510" v="266" actId="1076"/>
        <pc:sldMkLst>
          <pc:docMk/>
          <pc:sldMk cId="167578674" sldId="407"/>
        </pc:sldMkLst>
        <pc:spChg chg="mod">
          <ac:chgData name="Steven M Christey" userId="f24da668-4c1f-41c0-850e-113e2bdf78cf" providerId="ADAL" clId="{EB7F0D40-E308-4C05-AFC3-338534FB583E}" dt="2023-03-09T17:54:38.788" v="259" actId="20577"/>
          <ac:spMkLst>
            <pc:docMk/>
            <pc:sldMk cId="167578674" sldId="407"/>
            <ac:spMk id="2" creationId="{52BC55BB-03D2-0E93-9C23-A09B3E24F84E}"/>
          </ac:spMkLst>
        </pc:spChg>
        <pc:spChg chg="del">
          <ac:chgData name="Steven M Christey" userId="f24da668-4c1f-41c0-850e-113e2bdf78cf" providerId="ADAL" clId="{EB7F0D40-E308-4C05-AFC3-338534FB583E}" dt="2023-03-09T17:54:42.775" v="260" actId="478"/>
          <ac:spMkLst>
            <pc:docMk/>
            <pc:sldMk cId="167578674" sldId="407"/>
            <ac:spMk id="3" creationId="{DD7D9BE3-E1EA-4055-6F3F-6784771E2C5C}"/>
          </ac:spMkLst>
        </pc:spChg>
        <pc:picChg chg="add mod">
          <ac:chgData name="Steven M Christey" userId="f24da668-4c1f-41c0-850e-113e2bdf78cf" providerId="ADAL" clId="{EB7F0D40-E308-4C05-AFC3-338534FB583E}" dt="2023-03-09T17:55:46.510" v="266" actId="1076"/>
          <ac:picMkLst>
            <pc:docMk/>
            <pc:sldMk cId="167578674" sldId="407"/>
            <ac:picMk id="6" creationId="{4070964B-D44D-3E30-C2E3-7C25728581DF}"/>
          </ac:picMkLst>
        </pc:picChg>
      </pc:sldChg>
    </pc:docChg>
  </pc:docChgLst>
  <pc:docChgLst>
    <pc:chgData name="Steven M Christey" userId="f24da668-4c1f-41c0-850e-113e2bdf78cf" providerId="ADAL" clId="{F2ED6A5E-CC0B-4F8F-B4E2-415502B05983}"/>
    <pc:docChg chg="undo custSel addSld delSld modSld">
      <pc:chgData name="Steven M Christey" userId="f24da668-4c1f-41c0-850e-113e2bdf78cf" providerId="ADAL" clId="{F2ED6A5E-CC0B-4F8F-B4E2-415502B05983}" dt="2024-03-21T17:58:07.681" v="243" actId="20577"/>
      <pc:docMkLst>
        <pc:docMk/>
      </pc:docMkLst>
      <pc:sldChg chg="modSp mod">
        <pc:chgData name="Steven M Christey" userId="f24da668-4c1f-41c0-850e-113e2bdf78cf" providerId="ADAL" clId="{F2ED6A5E-CC0B-4F8F-B4E2-415502B05983}" dt="2024-03-20T17:06:47.806" v="7" actId="20577"/>
        <pc:sldMkLst>
          <pc:docMk/>
          <pc:sldMk cId="3038102033" sldId="362"/>
        </pc:sldMkLst>
        <pc:spChg chg="mod">
          <ac:chgData name="Steven M Christey" userId="f24da668-4c1f-41c0-850e-113e2bdf78cf" providerId="ADAL" clId="{F2ED6A5E-CC0B-4F8F-B4E2-415502B05983}" dt="2024-03-20T17:06:47.806" v="7" actId="20577"/>
          <ac:spMkLst>
            <pc:docMk/>
            <pc:sldMk cId="3038102033" sldId="362"/>
            <ac:spMk id="3" creationId="{FC6BC93F-9898-4561-85F7-76B9EFF27366}"/>
          </ac:spMkLst>
        </pc:spChg>
      </pc:sldChg>
      <pc:sldChg chg="modSp mod">
        <pc:chgData name="Steven M Christey" userId="f24da668-4c1f-41c0-850e-113e2bdf78cf" providerId="ADAL" clId="{F2ED6A5E-CC0B-4F8F-B4E2-415502B05983}" dt="2024-03-21T17:18:01.771" v="240" actId="20577"/>
        <pc:sldMkLst>
          <pc:docMk/>
          <pc:sldMk cId="191651128" sldId="376"/>
        </pc:sldMkLst>
        <pc:spChg chg="mod">
          <ac:chgData name="Steven M Christey" userId="f24da668-4c1f-41c0-850e-113e2bdf78cf" providerId="ADAL" clId="{F2ED6A5E-CC0B-4F8F-B4E2-415502B05983}" dt="2024-03-21T17:18:01.771" v="240" actId="20577"/>
          <ac:spMkLst>
            <pc:docMk/>
            <pc:sldMk cId="191651128" sldId="376"/>
            <ac:spMk id="3" creationId="{DFEAFFFC-27AB-4C1B-FC4F-9D3E43B0AA09}"/>
          </ac:spMkLst>
        </pc:spChg>
      </pc:sldChg>
      <pc:sldChg chg="addSp delSp modSp mod">
        <pc:chgData name="Steven M Christey" userId="f24da668-4c1f-41c0-850e-113e2bdf78cf" providerId="ADAL" clId="{F2ED6A5E-CC0B-4F8F-B4E2-415502B05983}" dt="2024-03-21T15:56:12.131" v="234" actId="404"/>
        <pc:sldMkLst>
          <pc:docMk/>
          <pc:sldMk cId="2430220078" sldId="404"/>
        </pc:sldMkLst>
        <pc:spChg chg="mod">
          <ac:chgData name="Steven M Christey" userId="f24da668-4c1f-41c0-850e-113e2bdf78cf" providerId="ADAL" clId="{F2ED6A5E-CC0B-4F8F-B4E2-415502B05983}" dt="2024-03-21T15:56:12.131" v="234" actId="404"/>
          <ac:spMkLst>
            <pc:docMk/>
            <pc:sldMk cId="2430220078" sldId="404"/>
            <ac:spMk id="3" creationId="{509825AD-5968-01D0-CE22-3B0DC4534F1F}"/>
          </ac:spMkLst>
        </pc:spChg>
        <pc:picChg chg="add del">
          <ac:chgData name="Steven M Christey" userId="f24da668-4c1f-41c0-850e-113e2bdf78cf" providerId="ADAL" clId="{F2ED6A5E-CC0B-4F8F-B4E2-415502B05983}" dt="2024-03-21T15:54:13.042" v="171" actId="478"/>
          <ac:picMkLst>
            <pc:docMk/>
            <pc:sldMk cId="2430220078" sldId="404"/>
            <ac:picMk id="6" creationId="{A1F9DE99-17B6-C557-2FE0-55A84B5F89BA}"/>
          </ac:picMkLst>
        </pc:picChg>
        <pc:picChg chg="add mod">
          <ac:chgData name="Steven M Christey" userId="f24da668-4c1f-41c0-850e-113e2bdf78cf" providerId="ADAL" clId="{F2ED6A5E-CC0B-4F8F-B4E2-415502B05983}" dt="2024-03-21T15:54:53.374" v="177" actId="14100"/>
          <ac:picMkLst>
            <pc:docMk/>
            <pc:sldMk cId="2430220078" sldId="404"/>
            <ac:picMk id="8" creationId="{8C79059C-7C27-BE12-9931-0BA36A7E415E}"/>
          </ac:picMkLst>
        </pc:picChg>
      </pc:sldChg>
      <pc:sldChg chg="modSp mod">
        <pc:chgData name="Steven M Christey" userId="f24da668-4c1f-41c0-850e-113e2bdf78cf" providerId="ADAL" clId="{F2ED6A5E-CC0B-4F8F-B4E2-415502B05983}" dt="2024-03-21T15:43:51.561" v="153" actId="20577"/>
        <pc:sldMkLst>
          <pc:docMk/>
          <pc:sldMk cId="167578674" sldId="407"/>
        </pc:sldMkLst>
        <pc:spChg chg="mod">
          <ac:chgData name="Steven M Christey" userId="f24da668-4c1f-41c0-850e-113e2bdf78cf" providerId="ADAL" clId="{F2ED6A5E-CC0B-4F8F-B4E2-415502B05983}" dt="2024-03-21T15:43:51.561" v="153" actId="20577"/>
          <ac:spMkLst>
            <pc:docMk/>
            <pc:sldMk cId="167578674" sldId="407"/>
            <ac:spMk id="2" creationId="{52BC55BB-03D2-0E93-9C23-A09B3E24F84E}"/>
          </ac:spMkLst>
        </pc:spChg>
      </pc:sldChg>
      <pc:sldChg chg="modSp mod">
        <pc:chgData name="Steven M Christey" userId="f24da668-4c1f-41c0-850e-113e2bdf78cf" providerId="ADAL" clId="{F2ED6A5E-CC0B-4F8F-B4E2-415502B05983}" dt="2024-03-21T17:58:07.681" v="243" actId="20577"/>
        <pc:sldMkLst>
          <pc:docMk/>
          <pc:sldMk cId="3017064607" sldId="408"/>
        </pc:sldMkLst>
        <pc:spChg chg="mod">
          <ac:chgData name="Steven M Christey" userId="f24da668-4c1f-41c0-850e-113e2bdf78cf" providerId="ADAL" clId="{F2ED6A5E-CC0B-4F8F-B4E2-415502B05983}" dt="2024-03-21T17:58:07.681" v="243" actId="20577"/>
          <ac:spMkLst>
            <pc:docMk/>
            <pc:sldMk cId="3017064607" sldId="408"/>
            <ac:spMk id="3" creationId="{B60F4166-EC8A-1237-EEDD-6C1A56A2A9CB}"/>
          </ac:spMkLst>
        </pc:spChg>
      </pc:sldChg>
      <pc:sldChg chg="del">
        <pc:chgData name="Steven M Christey" userId="f24da668-4c1f-41c0-850e-113e2bdf78cf" providerId="ADAL" clId="{F2ED6A5E-CC0B-4F8F-B4E2-415502B05983}" dt="2024-03-21T15:36:22.324" v="32" actId="47"/>
        <pc:sldMkLst>
          <pc:docMk/>
          <pc:sldMk cId="1131179209" sldId="437"/>
        </pc:sldMkLst>
      </pc:sldChg>
      <pc:sldChg chg="del">
        <pc:chgData name="Steven M Christey" userId="f24da668-4c1f-41c0-850e-113e2bdf78cf" providerId="ADAL" clId="{F2ED6A5E-CC0B-4F8F-B4E2-415502B05983}" dt="2024-03-21T15:39:18.461" v="97" actId="47"/>
        <pc:sldMkLst>
          <pc:docMk/>
          <pc:sldMk cId="3040527993" sldId="438"/>
        </pc:sldMkLst>
      </pc:sldChg>
      <pc:sldChg chg="modSp mod">
        <pc:chgData name="Steven M Christey" userId="f24da668-4c1f-41c0-850e-113e2bdf78cf" providerId="ADAL" clId="{F2ED6A5E-CC0B-4F8F-B4E2-415502B05983}" dt="2024-03-21T15:36:32.503" v="51" actId="20577"/>
        <pc:sldMkLst>
          <pc:docMk/>
          <pc:sldMk cId="4025488128" sldId="439"/>
        </pc:sldMkLst>
        <pc:spChg chg="mod">
          <ac:chgData name="Steven M Christey" userId="f24da668-4c1f-41c0-850e-113e2bdf78cf" providerId="ADAL" clId="{F2ED6A5E-CC0B-4F8F-B4E2-415502B05983}" dt="2024-03-21T15:36:32.503" v="51" actId="20577"/>
          <ac:spMkLst>
            <pc:docMk/>
            <pc:sldMk cId="4025488128" sldId="439"/>
            <ac:spMk id="2" creationId="{C104FFEC-8BAA-F318-761B-44AD50E799ED}"/>
          </ac:spMkLst>
        </pc:spChg>
      </pc:sldChg>
      <pc:sldChg chg="modSp mod">
        <pc:chgData name="Steven M Christey" userId="f24da668-4c1f-41c0-850e-113e2bdf78cf" providerId="ADAL" clId="{F2ED6A5E-CC0B-4F8F-B4E2-415502B05983}" dt="2024-03-21T15:39:13.800" v="96" actId="20577"/>
        <pc:sldMkLst>
          <pc:docMk/>
          <pc:sldMk cId="4090367885" sldId="440"/>
        </pc:sldMkLst>
        <pc:spChg chg="mod">
          <ac:chgData name="Steven M Christey" userId="f24da668-4c1f-41c0-850e-113e2bdf78cf" providerId="ADAL" clId="{F2ED6A5E-CC0B-4F8F-B4E2-415502B05983}" dt="2024-03-21T15:39:13.800" v="96" actId="20577"/>
          <ac:spMkLst>
            <pc:docMk/>
            <pc:sldMk cId="4090367885" sldId="440"/>
            <ac:spMk id="2" creationId="{09D6A65D-CFD1-4E9C-6E98-EF08A67A3890}"/>
          </ac:spMkLst>
        </pc:spChg>
      </pc:sldChg>
      <pc:sldChg chg="addSp delSp modSp add mod">
        <pc:chgData name="Steven M Christey" userId="f24da668-4c1f-41c0-850e-113e2bdf78cf" providerId="ADAL" clId="{F2ED6A5E-CC0B-4F8F-B4E2-415502B05983}" dt="2024-03-21T15:38:33.204" v="66" actId="20577"/>
        <pc:sldMkLst>
          <pc:docMk/>
          <pc:sldMk cId="1065013450" sldId="441"/>
        </pc:sldMkLst>
        <pc:spChg chg="mod">
          <ac:chgData name="Steven M Christey" userId="f24da668-4c1f-41c0-850e-113e2bdf78cf" providerId="ADAL" clId="{F2ED6A5E-CC0B-4F8F-B4E2-415502B05983}" dt="2024-03-21T15:38:33.204" v="66" actId="20577"/>
          <ac:spMkLst>
            <pc:docMk/>
            <pc:sldMk cId="1065013450" sldId="441"/>
            <ac:spMk id="2" creationId="{C104FFEC-8BAA-F318-761B-44AD50E799ED}"/>
          </ac:spMkLst>
        </pc:spChg>
        <pc:spChg chg="add del mod">
          <ac:chgData name="Steven M Christey" userId="f24da668-4c1f-41c0-850e-113e2bdf78cf" providerId="ADAL" clId="{F2ED6A5E-CC0B-4F8F-B4E2-415502B05983}" dt="2024-03-21T15:37:48.730" v="53" actId="931"/>
          <ac:spMkLst>
            <pc:docMk/>
            <pc:sldMk cId="1065013450" sldId="441"/>
            <ac:spMk id="5" creationId="{29F4883E-425D-AFE5-2435-1F7FC708E2AD}"/>
          </ac:spMkLst>
        </pc:spChg>
        <pc:picChg chg="add mod">
          <ac:chgData name="Steven M Christey" userId="f24da668-4c1f-41c0-850e-113e2bdf78cf" providerId="ADAL" clId="{F2ED6A5E-CC0B-4F8F-B4E2-415502B05983}" dt="2024-03-21T15:38:08.863" v="58" actId="14100"/>
          <ac:picMkLst>
            <pc:docMk/>
            <pc:sldMk cId="1065013450" sldId="441"/>
            <ac:picMk id="7" creationId="{FEC9CD20-47DE-5A3F-42EF-98E6332EA345}"/>
          </ac:picMkLst>
        </pc:picChg>
        <pc:picChg chg="del">
          <ac:chgData name="Steven M Christey" userId="f24da668-4c1f-41c0-850e-113e2bdf78cf" providerId="ADAL" clId="{F2ED6A5E-CC0B-4F8F-B4E2-415502B05983}" dt="2024-03-21T15:37:33.371" v="52" actId="478"/>
          <ac:picMkLst>
            <pc:docMk/>
            <pc:sldMk cId="1065013450" sldId="441"/>
            <ac:picMk id="12" creationId="{60D6DAE3-6E8E-D583-598B-B5C8A191E3ED}"/>
          </ac:picMkLst>
        </pc:picChg>
      </pc:sldChg>
      <pc:sldChg chg="addSp delSp modSp add mod">
        <pc:chgData name="Steven M Christey" userId="f24da668-4c1f-41c0-850e-113e2bdf78cf" providerId="ADAL" clId="{F2ED6A5E-CC0B-4F8F-B4E2-415502B05983}" dt="2024-03-21T15:41:14.817" v="116" actId="20577"/>
        <pc:sldMkLst>
          <pc:docMk/>
          <pc:sldMk cId="3449682048" sldId="442"/>
        </pc:sldMkLst>
        <pc:spChg chg="mod">
          <ac:chgData name="Steven M Christey" userId="f24da668-4c1f-41c0-850e-113e2bdf78cf" providerId="ADAL" clId="{F2ED6A5E-CC0B-4F8F-B4E2-415502B05983}" dt="2024-03-21T15:41:14.817" v="116" actId="20577"/>
          <ac:spMkLst>
            <pc:docMk/>
            <pc:sldMk cId="3449682048" sldId="442"/>
            <ac:spMk id="2" creationId="{09D6A65D-CFD1-4E9C-6E98-EF08A67A3890}"/>
          </ac:spMkLst>
        </pc:spChg>
        <pc:spChg chg="add del mod">
          <ac:chgData name="Steven M Christey" userId="f24da668-4c1f-41c0-850e-113e2bdf78cf" providerId="ADAL" clId="{F2ED6A5E-CC0B-4F8F-B4E2-415502B05983}" dt="2024-03-21T15:40:23.678" v="100" actId="931"/>
          <ac:spMkLst>
            <pc:docMk/>
            <pc:sldMk cId="3449682048" sldId="442"/>
            <ac:spMk id="5" creationId="{7C7F2A63-F4DF-26B3-A233-0E3DF65BA37E}"/>
          </ac:spMkLst>
        </pc:spChg>
        <pc:picChg chg="del">
          <ac:chgData name="Steven M Christey" userId="f24da668-4c1f-41c0-850e-113e2bdf78cf" providerId="ADAL" clId="{F2ED6A5E-CC0B-4F8F-B4E2-415502B05983}" dt="2024-03-21T15:40:12.786" v="99" actId="478"/>
          <ac:picMkLst>
            <pc:docMk/>
            <pc:sldMk cId="3449682048" sldId="442"/>
            <ac:picMk id="7" creationId="{3DD0825F-C839-8858-D5CC-FC2253ACB334}"/>
          </ac:picMkLst>
        </pc:picChg>
        <pc:picChg chg="add mod">
          <ac:chgData name="Steven M Christey" userId="f24da668-4c1f-41c0-850e-113e2bdf78cf" providerId="ADAL" clId="{F2ED6A5E-CC0B-4F8F-B4E2-415502B05983}" dt="2024-03-21T15:40:54.394" v="107" actId="14100"/>
          <ac:picMkLst>
            <pc:docMk/>
            <pc:sldMk cId="3449682048" sldId="442"/>
            <ac:picMk id="8" creationId="{5EA0FE23-A1A3-1C55-1470-FB2628E1D33F}"/>
          </ac:picMkLst>
        </pc:picChg>
      </pc:sldChg>
      <pc:sldChg chg="addSp delSp modSp add mod">
        <pc:chgData name="Steven M Christey" userId="f24da668-4c1f-41c0-850e-113e2bdf78cf" providerId="ADAL" clId="{F2ED6A5E-CC0B-4F8F-B4E2-415502B05983}" dt="2024-03-21T15:45:35.266" v="168" actId="14100"/>
        <pc:sldMkLst>
          <pc:docMk/>
          <pc:sldMk cId="1803031221" sldId="443"/>
        </pc:sldMkLst>
        <pc:picChg chg="del">
          <ac:chgData name="Steven M Christey" userId="f24da668-4c1f-41c0-850e-113e2bdf78cf" providerId="ADAL" clId="{F2ED6A5E-CC0B-4F8F-B4E2-415502B05983}" dt="2024-03-21T15:43:57.920" v="154" actId="478"/>
          <ac:picMkLst>
            <pc:docMk/>
            <pc:sldMk cId="1803031221" sldId="443"/>
            <ac:picMk id="5" creationId="{0C04822B-8045-CB7B-8F06-98B76EB19609}"/>
          </ac:picMkLst>
        </pc:picChg>
        <pc:picChg chg="add del mod">
          <ac:chgData name="Steven M Christey" userId="f24da668-4c1f-41c0-850e-113e2bdf78cf" providerId="ADAL" clId="{F2ED6A5E-CC0B-4F8F-B4E2-415502B05983}" dt="2024-03-21T15:45:07.094" v="161" actId="478"/>
          <ac:picMkLst>
            <pc:docMk/>
            <pc:sldMk cId="1803031221" sldId="443"/>
            <ac:picMk id="6" creationId="{4519B833-3491-0316-DB67-DF9EB411BC7A}"/>
          </ac:picMkLst>
        </pc:picChg>
        <pc:picChg chg="add mod">
          <ac:chgData name="Steven M Christey" userId="f24da668-4c1f-41c0-850e-113e2bdf78cf" providerId="ADAL" clId="{F2ED6A5E-CC0B-4F8F-B4E2-415502B05983}" dt="2024-03-21T15:45:35.266" v="168" actId="14100"/>
          <ac:picMkLst>
            <pc:docMk/>
            <pc:sldMk cId="1803031221" sldId="443"/>
            <ac:picMk id="8" creationId="{3BE45F57-B375-9851-41C9-FD53D3289C56}"/>
          </ac:picMkLst>
        </pc:picChg>
      </pc:sldChg>
    </pc:docChg>
  </pc:docChgLst>
  <pc:docChgLst>
    <pc:chgData clId="Web-{B858618F-81C4-D7A8-4F5B-B9FDA7911291}"/>
    <pc:docChg chg="modSld">
      <pc:chgData name="" userId="" providerId="" clId="Web-{B858618F-81C4-D7A8-4F5B-B9FDA7911291}" dt="2024-04-18T13:55:45.600" v="0" actId="20577"/>
      <pc:docMkLst>
        <pc:docMk/>
      </pc:docMkLst>
      <pc:sldChg chg="modSp">
        <pc:chgData name="" userId="" providerId="" clId="Web-{B858618F-81C4-D7A8-4F5B-B9FDA7911291}" dt="2024-04-18T13:55:45.600" v="0" actId="20577"/>
        <pc:sldMkLst>
          <pc:docMk/>
          <pc:sldMk cId="3038102033" sldId="362"/>
        </pc:sldMkLst>
        <pc:spChg chg="mod">
          <ac:chgData name="" userId="" providerId="" clId="Web-{B858618F-81C4-D7A8-4F5B-B9FDA7911291}" dt="2024-04-18T13:55:45.600" v="0" actId="20577"/>
          <ac:spMkLst>
            <pc:docMk/>
            <pc:sldMk cId="3038102033" sldId="362"/>
            <ac:spMk id="2" creationId="{EE19EAD4-4A63-4AD3-8C17-263DF5D3D951}"/>
          </ac:spMkLst>
        </pc:spChg>
      </pc:sldChg>
    </pc:docChg>
  </pc:docChgLst>
  <pc:docChgLst>
    <pc:chgData name="Bob Heinemann" userId="S::rheinemann@mitre.org::2f06b177-d646-4aca-968e-b5dc5b6e5c99" providerId="AD" clId="Web-{E0089108-E830-0F37-7EB3-8FD3F0F87A06}"/>
    <pc:docChg chg="modSld">
      <pc:chgData name="Bob Heinemann" userId="S::rheinemann@mitre.org::2f06b177-d646-4aca-968e-b5dc5b6e5c99" providerId="AD" clId="Web-{E0089108-E830-0F37-7EB3-8FD3F0F87A06}" dt="2024-03-21T15:46:02.283" v="305" actId="20577"/>
      <pc:docMkLst>
        <pc:docMk/>
      </pc:docMkLst>
      <pc:sldChg chg="modSp">
        <pc:chgData name="Bob Heinemann" userId="S::rheinemann@mitre.org::2f06b177-d646-4aca-968e-b5dc5b6e5c99" providerId="AD" clId="Web-{E0089108-E830-0F37-7EB3-8FD3F0F87A06}" dt="2024-03-21T15:46:02.283" v="305" actId="20577"/>
        <pc:sldMkLst>
          <pc:docMk/>
          <pc:sldMk cId="325853549" sldId="382"/>
        </pc:sldMkLst>
        <pc:spChg chg="mod">
          <ac:chgData name="Bob Heinemann" userId="S::rheinemann@mitre.org::2f06b177-d646-4aca-968e-b5dc5b6e5c99" providerId="AD" clId="Web-{E0089108-E830-0F37-7EB3-8FD3F0F87A06}" dt="2024-03-21T15:46:02.283" v="305" actId="20577"/>
          <ac:spMkLst>
            <pc:docMk/>
            <pc:sldMk cId="325853549" sldId="382"/>
            <ac:spMk id="3" creationId="{64DD5B7F-CBFE-F026-F670-04F23E894E96}"/>
          </ac:spMkLst>
        </pc:spChg>
      </pc:sldChg>
    </pc:docChg>
  </pc:docChgLst>
  <pc:docChgLst>
    <pc:chgData name="Chris Coffin" userId="S::ccoffin@mitre.org::d7ceed13-cc7e-4e76-a9cc-15d09b8e0391" providerId="AD" clId="Web-{F3DA7BC6-B95A-5A03-70E3-0EBC8DE3040C}"/>
    <pc:docChg chg="modSld">
      <pc:chgData name="Chris Coffin" userId="S::ccoffin@mitre.org::d7ceed13-cc7e-4e76-a9cc-15d09b8e0391" providerId="AD" clId="Web-{F3DA7BC6-B95A-5A03-70E3-0EBC8DE3040C}" dt="2023-11-02T14:43:03.721" v="628" actId="20577"/>
      <pc:docMkLst>
        <pc:docMk/>
      </pc:docMkLst>
      <pc:sldChg chg="modSp">
        <pc:chgData name="Chris Coffin" userId="S::ccoffin@mitre.org::d7ceed13-cc7e-4e76-a9cc-15d09b8e0391" providerId="AD" clId="Web-{F3DA7BC6-B95A-5A03-70E3-0EBC8DE3040C}" dt="2023-11-02T14:43:03.721" v="628" actId="20577"/>
        <pc:sldMkLst>
          <pc:docMk/>
          <pc:sldMk cId="3142654909" sldId="391"/>
        </pc:sldMkLst>
        <pc:spChg chg="mod">
          <ac:chgData name="Chris Coffin" userId="S::ccoffin@mitre.org::d7ceed13-cc7e-4e76-a9cc-15d09b8e0391" providerId="AD" clId="Web-{F3DA7BC6-B95A-5A03-70E3-0EBC8DE3040C}" dt="2023-11-02T14:43:03.721" v="628" actId="20577"/>
          <ac:spMkLst>
            <pc:docMk/>
            <pc:sldMk cId="3142654909" sldId="391"/>
            <ac:spMk id="3" creationId="{85032E56-369D-C984-EBC3-0D8E7B214AFE}"/>
          </ac:spMkLst>
        </pc:spChg>
      </pc:sldChg>
    </pc:docChg>
  </pc:docChgLst>
  <pc:docChgLst>
    <pc:chgData name="Alec J Summers" userId="S::asummers@mitre.org::d9c4246f-ffa8-4c52-a253-9dc5efe19efc" providerId="AD" clId="Web-{7396A908-CF7A-A1FC-8FE8-ED9FBBE6C9A2}"/>
    <pc:docChg chg="addSld delSld modSld">
      <pc:chgData name="Alec J Summers" userId="S::asummers@mitre.org::d9c4246f-ffa8-4c52-a253-9dc5efe19efc" providerId="AD" clId="Web-{7396A908-CF7A-A1FC-8FE8-ED9FBBE6C9A2}" dt="2023-04-20T17:02:30.446" v="683" actId="20577"/>
      <pc:docMkLst>
        <pc:docMk/>
      </pc:docMkLst>
      <pc:sldChg chg="modSp">
        <pc:chgData name="Alec J Summers" userId="S::asummers@mitre.org::d9c4246f-ffa8-4c52-a253-9dc5efe19efc" providerId="AD" clId="Web-{7396A908-CF7A-A1FC-8FE8-ED9FBBE6C9A2}" dt="2023-04-20T17:02:30.446" v="683" actId="20577"/>
        <pc:sldMkLst>
          <pc:docMk/>
          <pc:sldMk cId="3038102033" sldId="362"/>
        </pc:sldMkLst>
        <pc:spChg chg="mod">
          <ac:chgData name="Alec J Summers" userId="S::asummers@mitre.org::d9c4246f-ffa8-4c52-a253-9dc5efe19efc" providerId="AD" clId="Web-{7396A908-CF7A-A1FC-8FE8-ED9FBBE6C9A2}" dt="2023-04-20T17:02:30.446" v="683" actId="20577"/>
          <ac:spMkLst>
            <pc:docMk/>
            <pc:sldMk cId="3038102033" sldId="362"/>
            <ac:spMk id="3" creationId="{FC6BC93F-9898-4561-85F7-76B9EFF27366}"/>
          </ac:spMkLst>
        </pc:spChg>
      </pc:sldChg>
      <pc:sldChg chg="modSp">
        <pc:chgData name="Alec J Summers" userId="S::asummers@mitre.org::d9c4246f-ffa8-4c52-a253-9dc5efe19efc" providerId="AD" clId="Web-{7396A908-CF7A-A1FC-8FE8-ED9FBBE6C9A2}" dt="2023-04-19T19:33:08.730" v="569" actId="20577"/>
        <pc:sldMkLst>
          <pc:docMk/>
          <pc:sldMk cId="191651128" sldId="376"/>
        </pc:sldMkLst>
        <pc:spChg chg="mod">
          <ac:chgData name="Alec J Summers" userId="S::asummers@mitre.org::d9c4246f-ffa8-4c52-a253-9dc5efe19efc" providerId="AD" clId="Web-{7396A908-CF7A-A1FC-8FE8-ED9FBBE6C9A2}" dt="2023-04-19T19:33:08.730" v="569" actId="20577"/>
          <ac:spMkLst>
            <pc:docMk/>
            <pc:sldMk cId="191651128" sldId="376"/>
            <ac:spMk id="3" creationId="{DFEAFFFC-27AB-4C1B-FC4F-9D3E43B0AA09}"/>
          </ac:spMkLst>
        </pc:spChg>
      </pc:sldChg>
      <pc:sldChg chg="addSp modSp">
        <pc:chgData name="Alec J Summers" userId="S::asummers@mitre.org::d9c4246f-ffa8-4c52-a253-9dc5efe19efc" providerId="AD" clId="Web-{7396A908-CF7A-A1FC-8FE8-ED9FBBE6C9A2}" dt="2023-04-19T19:16:41.968" v="291" actId="20577"/>
        <pc:sldMkLst>
          <pc:docMk/>
          <pc:sldMk cId="3025115510" sldId="378"/>
        </pc:sldMkLst>
        <pc:spChg chg="mod">
          <ac:chgData name="Alec J Summers" userId="S::asummers@mitre.org::d9c4246f-ffa8-4c52-a253-9dc5efe19efc" providerId="AD" clId="Web-{7396A908-CF7A-A1FC-8FE8-ED9FBBE6C9A2}" dt="2023-04-19T19:16:41.968" v="291" actId="20577"/>
          <ac:spMkLst>
            <pc:docMk/>
            <pc:sldMk cId="3025115510" sldId="378"/>
            <ac:spMk id="3" creationId="{D98493FF-16EF-C936-6985-43AD1E884000}"/>
          </ac:spMkLst>
        </pc:spChg>
        <pc:graphicFrameChg chg="add mod modGraphic">
          <ac:chgData name="Alec J Summers" userId="S::asummers@mitre.org::d9c4246f-ffa8-4c52-a253-9dc5efe19efc" providerId="AD" clId="Web-{7396A908-CF7A-A1FC-8FE8-ED9FBBE6C9A2}" dt="2023-04-19T19:07:16.648" v="213" actId="1076"/>
          <ac:graphicFrameMkLst>
            <pc:docMk/>
            <pc:sldMk cId="3025115510" sldId="378"/>
            <ac:graphicFrameMk id="5" creationId="{A8AC06C5-C4B1-88A4-0483-F61E7A49950B}"/>
          </ac:graphicFrameMkLst>
        </pc:graphicFrameChg>
      </pc:sldChg>
      <pc:sldChg chg="modSp">
        <pc:chgData name="Alec J Summers" userId="S::asummers@mitre.org::d9c4246f-ffa8-4c52-a253-9dc5efe19efc" providerId="AD" clId="Web-{7396A908-CF7A-A1FC-8FE8-ED9FBBE6C9A2}" dt="2023-04-19T19:28:46.789" v="565" actId="20577"/>
        <pc:sldMkLst>
          <pc:docMk/>
          <pc:sldMk cId="947197061" sldId="380"/>
        </pc:sldMkLst>
        <pc:spChg chg="mod">
          <ac:chgData name="Alec J Summers" userId="S::asummers@mitre.org::d9c4246f-ffa8-4c52-a253-9dc5efe19efc" providerId="AD" clId="Web-{7396A908-CF7A-A1FC-8FE8-ED9FBBE6C9A2}" dt="2023-04-19T19:28:46.789" v="565" actId="20577"/>
          <ac:spMkLst>
            <pc:docMk/>
            <pc:sldMk cId="947197061" sldId="380"/>
            <ac:spMk id="3" creationId="{E876E4F7-B5E8-F32C-BDFB-5193D6807443}"/>
          </ac:spMkLst>
        </pc:spChg>
      </pc:sldChg>
      <pc:sldChg chg="modSp">
        <pc:chgData name="Alec J Summers" userId="S::asummers@mitre.org::d9c4246f-ffa8-4c52-a253-9dc5efe19efc" providerId="AD" clId="Web-{7396A908-CF7A-A1FC-8FE8-ED9FBBE6C9A2}" dt="2023-04-19T19:43:06.722" v="651" actId="20577"/>
        <pc:sldMkLst>
          <pc:docMk/>
          <pc:sldMk cId="325853549" sldId="382"/>
        </pc:sldMkLst>
        <pc:spChg chg="mod">
          <ac:chgData name="Alec J Summers" userId="S::asummers@mitre.org::d9c4246f-ffa8-4c52-a253-9dc5efe19efc" providerId="AD" clId="Web-{7396A908-CF7A-A1FC-8FE8-ED9FBBE6C9A2}" dt="2023-04-19T19:43:06.722" v="651" actId="20577"/>
          <ac:spMkLst>
            <pc:docMk/>
            <pc:sldMk cId="325853549" sldId="382"/>
            <ac:spMk id="3" creationId="{64DD5B7F-CBFE-F026-F670-04F23E894E96}"/>
          </ac:spMkLst>
        </pc:spChg>
      </pc:sldChg>
      <pc:sldChg chg="modSp">
        <pc:chgData name="Alec J Summers" userId="S::asummers@mitre.org::d9c4246f-ffa8-4c52-a253-9dc5efe19efc" providerId="AD" clId="Web-{7396A908-CF7A-A1FC-8FE8-ED9FBBE6C9A2}" dt="2023-04-19T19:43:24.378" v="658" actId="20577"/>
        <pc:sldMkLst>
          <pc:docMk/>
          <pc:sldMk cId="1648112567" sldId="387"/>
        </pc:sldMkLst>
        <pc:spChg chg="mod">
          <ac:chgData name="Alec J Summers" userId="S::asummers@mitre.org::d9c4246f-ffa8-4c52-a253-9dc5efe19efc" providerId="AD" clId="Web-{7396A908-CF7A-A1FC-8FE8-ED9FBBE6C9A2}" dt="2023-04-19T19:43:24.378" v="658" actId="20577"/>
          <ac:spMkLst>
            <pc:docMk/>
            <pc:sldMk cId="1648112567" sldId="387"/>
            <ac:spMk id="3" creationId="{24448E6C-DFFA-E398-A5BC-1143F080A824}"/>
          </ac:spMkLst>
        </pc:spChg>
      </pc:sldChg>
      <pc:sldChg chg="modSp">
        <pc:chgData name="Alec J Summers" userId="S::asummers@mitre.org::d9c4246f-ffa8-4c52-a253-9dc5efe19efc" providerId="AD" clId="Web-{7396A908-CF7A-A1FC-8FE8-ED9FBBE6C9A2}" dt="2023-04-19T19:44:09.238" v="668" actId="20577"/>
        <pc:sldMkLst>
          <pc:docMk/>
          <pc:sldMk cId="18268121" sldId="389"/>
        </pc:sldMkLst>
        <pc:spChg chg="mod">
          <ac:chgData name="Alec J Summers" userId="S::asummers@mitre.org::d9c4246f-ffa8-4c52-a253-9dc5efe19efc" providerId="AD" clId="Web-{7396A908-CF7A-A1FC-8FE8-ED9FBBE6C9A2}" dt="2023-04-19T19:44:09.238" v="668" actId="20577"/>
          <ac:spMkLst>
            <pc:docMk/>
            <pc:sldMk cId="18268121" sldId="389"/>
            <ac:spMk id="3" creationId="{49517EE3-ED14-F6DD-9B65-9133A316812F}"/>
          </ac:spMkLst>
        </pc:spChg>
      </pc:sldChg>
      <pc:sldChg chg="modSp">
        <pc:chgData name="Alec J Summers" userId="S::asummers@mitre.org::d9c4246f-ffa8-4c52-a253-9dc5efe19efc" providerId="AD" clId="Web-{7396A908-CF7A-A1FC-8FE8-ED9FBBE6C9A2}" dt="2023-04-19T19:17:02.374" v="299" actId="20577"/>
        <pc:sldMkLst>
          <pc:docMk/>
          <pc:sldMk cId="3712223861" sldId="392"/>
        </pc:sldMkLst>
        <pc:spChg chg="mod">
          <ac:chgData name="Alec J Summers" userId="S::asummers@mitre.org::d9c4246f-ffa8-4c52-a253-9dc5efe19efc" providerId="AD" clId="Web-{7396A908-CF7A-A1FC-8FE8-ED9FBBE6C9A2}" dt="2023-04-19T19:17:02.374" v="299" actId="20577"/>
          <ac:spMkLst>
            <pc:docMk/>
            <pc:sldMk cId="3712223861" sldId="392"/>
            <ac:spMk id="3" creationId="{BA90776B-99A1-8DE8-2F97-B86457428AEB}"/>
          </ac:spMkLst>
        </pc:spChg>
      </pc:sldChg>
      <pc:sldChg chg="modSp">
        <pc:chgData name="Alec J Summers" userId="S::asummers@mitre.org::d9c4246f-ffa8-4c52-a253-9dc5efe19efc" providerId="AD" clId="Web-{7396A908-CF7A-A1FC-8FE8-ED9FBBE6C9A2}" dt="2023-04-19T19:59:39.156" v="681" actId="20577"/>
        <pc:sldMkLst>
          <pc:docMk/>
          <pc:sldMk cId="3785470018" sldId="393"/>
        </pc:sldMkLst>
        <pc:spChg chg="mod">
          <ac:chgData name="Alec J Summers" userId="S::asummers@mitre.org::d9c4246f-ffa8-4c52-a253-9dc5efe19efc" providerId="AD" clId="Web-{7396A908-CF7A-A1FC-8FE8-ED9FBBE6C9A2}" dt="2023-04-19T19:59:39.156" v="681" actId="20577"/>
          <ac:spMkLst>
            <pc:docMk/>
            <pc:sldMk cId="3785470018" sldId="393"/>
            <ac:spMk id="3" creationId="{85032E56-369D-C984-EBC3-0D8E7B214AFE}"/>
          </ac:spMkLst>
        </pc:spChg>
      </pc:sldChg>
      <pc:sldChg chg="modSp">
        <pc:chgData name="Alec J Summers" userId="S::asummers@mitre.org::d9c4246f-ffa8-4c52-a253-9dc5efe19efc" providerId="AD" clId="Web-{7396A908-CF7A-A1FC-8FE8-ED9FBBE6C9A2}" dt="2023-04-19T19:44:20.191" v="676" actId="20577"/>
        <pc:sldMkLst>
          <pc:docMk/>
          <pc:sldMk cId="3611533344" sldId="398"/>
        </pc:sldMkLst>
        <pc:spChg chg="mod">
          <ac:chgData name="Alec J Summers" userId="S::asummers@mitre.org::d9c4246f-ffa8-4c52-a253-9dc5efe19efc" providerId="AD" clId="Web-{7396A908-CF7A-A1FC-8FE8-ED9FBBE6C9A2}" dt="2023-04-19T19:44:20.191" v="676" actId="20577"/>
          <ac:spMkLst>
            <pc:docMk/>
            <pc:sldMk cId="3611533344" sldId="398"/>
            <ac:spMk id="3" creationId="{49517EE3-ED14-F6DD-9B65-9133A316812F}"/>
          </ac:spMkLst>
        </pc:spChg>
      </pc:sldChg>
      <pc:sldChg chg="modSp new del">
        <pc:chgData name="Alec J Summers" userId="S::asummers@mitre.org::d9c4246f-ffa8-4c52-a253-9dc5efe19efc" providerId="AD" clId="Web-{7396A908-CF7A-A1FC-8FE8-ED9FBBE6C9A2}" dt="2023-04-19T19:16:47.874" v="292"/>
        <pc:sldMkLst>
          <pc:docMk/>
          <pc:sldMk cId="2830742093" sldId="409"/>
        </pc:sldMkLst>
        <pc:spChg chg="mod">
          <ac:chgData name="Alec J Summers" userId="S::asummers@mitre.org::d9c4246f-ffa8-4c52-a253-9dc5efe19efc" providerId="AD" clId="Web-{7396A908-CF7A-A1FC-8FE8-ED9FBBE6C9A2}" dt="2023-04-19T19:07:52.133" v="233" actId="20577"/>
          <ac:spMkLst>
            <pc:docMk/>
            <pc:sldMk cId="2830742093" sldId="409"/>
            <ac:spMk id="2" creationId="{89A00A62-FE95-0101-99D1-580ECA799C4D}"/>
          </ac:spMkLst>
        </pc:spChg>
        <pc:spChg chg="mod">
          <ac:chgData name="Alec J Summers" userId="S::asummers@mitre.org::d9c4246f-ffa8-4c52-a253-9dc5efe19efc" providerId="AD" clId="Web-{7396A908-CF7A-A1FC-8FE8-ED9FBBE6C9A2}" dt="2023-04-19T19:16:36.155" v="289" actId="20577"/>
          <ac:spMkLst>
            <pc:docMk/>
            <pc:sldMk cId="2830742093" sldId="409"/>
            <ac:spMk id="3" creationId="{BDDD2EBD-0AAB-97AC-9A79-90D8E087E76C}"/>
          </ac:spMkLst>
        </pc:spChg>
      </pc:sldChg>
    </pc:docChg>
  </pc:docChgLst>
  <pc:docChgLst>
    <pc:chgData name="Rich Piazza" userId="S::rpiazza@mitre.org::76aaa1f9-12a1-472e-bae3-fd745eca6365" providerId="AD" clId="Web-{9E1E143E-440B-2B8F-F02F-F89EC94EFDCD}"/>
    <pc:docChg chg="modSld">
      <pc:chgData name="Rich Piazza" userId="S::rpiazza@mitre.org::76aaa1f9-12a1-472e-bae3-fd745eca6365" providerId="AD" clId="Web-{9E1E143E-440B-2B8F-F02F-F89EC94EFDCD}" dt="2023-03-23T15:41:45.768" v="10" actId="20577"/>
      <pc:docMkLst>
        <pc:docMk/>
      </pc:docMkLst>
      <pc:sldChg chg="modSp">
        <pc:chgData name="Rich Piazza" userId="S::rpiazza@mitre.org::76aaa1f9-12a1-472e-bae3-fd745eca6365" providerId="AD" clId="Web-{9E1E143E-440B-2B8F-F02F-F89EC94EFDCD}" dt="2023-03-23T15:41:45.768" v="10" actId="20577"/>
        <pc:sldMkLst>
          <pc:docMk/>
          <pc:sldMk cId="947197061" sldId="380"/>
        </pc:sldMkLst>
        <pc:spChg chg="mod">
          <ac:chgData name="Rich Piazza" userId="S::rpiazza@mitre.org::76aaa1f9-12a1-472e-bae3-fd745eca6365" providerId="AD" clId="Web-{9E1E143E-440B-2B8F-F02F-F89EC94EFDCD}" dt="2023-03-23T15:41:45.768" v="10" actId="20577"/>
          <ac:spMkLst>
            <pc:docMk/>
            <pc:sldMk cId="947197061" sldId="380"/>
            <ac:spMk id="3" creationId="{E876E4F7-B5E8-F32C-BDFB-5193D6807443}"/>
          </ac:spMkLst>
        </pc:spChg>
      </pc:sldChg>
    </pc:docChg>
  </pc:docChgLst>
  <pc:docChgLst>
    <pc:chgData name="Bob Heinemann" userId="2f06b177-d646-4aca-968e-b5dc5b6e5c99" providerId="ADAL" clId="{694FBD84-F42B-4DD5-8AA2-8B58EBF30C42}"/>
    <pc:docChg chg="custSel modSld">
      <pc:chgData name="Bob Heinemann" userId="2f06b177-d646-4aca-968e-b5dc5b6e5c99" providerId="ADAL" clId="{694FBD84-F42B-4DD5-8AA2-8B58EBF30C42}" dt="2023-09-20T19:13:28.535" v="204" actId="20577"/>
      <pc:docMkLst>
        <pc:docMk/>
      </pc:docMkLst>
      <pc:sldChg chg="modSp mod">
        <pc:chgData name="Bob Heinemann" userId="2f06b177-d646-4aca-968e-b5dc5b6e5c99" providerId="ADAL" clId="{694FBD84-F42B-4DD5-8AA2-8B58EBF30C42}" dt="2023-09-20T19:13:28.535" v="204" actId="20577"/>
        <pc:sldMkLst>
          <pc:docMk/>
          <pc:sldMk cId="325853549" sldId="382"/>
        </pc:sldMkLst>
        <pc:spChg chg="mod">
          <ac:chgData name="Bob Heinemann" userId="2f06b177-d646-4aca-968e-b5dc5b6e5c99" providerId="ADAL" clId="{694FBD84-F42B-4DD5-8AA2-8B58EBF30C42}" dt="2023-09-20T19:13:28.535" v="204" actId="20577"/>
          <ac:spMkLst>
            <pc:docMk/>
            <pc:sldMk cId="325853549" sldId="382"/>
            <ac:spMk id="3" creationId="{64DD5B7F-CBFE-F026-F670-04F23E894E96}"/>
          </ac:spMkLst>
        </pc:spChg>
      </pc:sldChg>
    </pc:docChg>
  </pc:docChgLst>
  <pc:docChgLst>
    <pc:chgData name="Steven M Christey" userId="f24da668-4c1f-41c0-850e-113e2bdf78cf" providerId="ADAL" clId="{1F9A932C-A7D8-4E3D-9F58-C1CB45E8511B}"/>
    <pc:docChg chg="custSel addSld modSld">
      <pc:chgData name="Steven M Christey" userId="f24da668-4c1f-41c0-850e-113e2bdf78cf" providerId="ADAL" clId="{1F9A932C-A7D8-4E3D-9F58-C1CB45E8511B}" dt="2023-05-18T18:18:22.028" v="84" actId="20577"/>
      <pc:docMkLst>
        <pc:docMk/>
      </pc:docMkLst>
      <pc:sldChg chg="modSp mod">
        <pc:chgData name="Steven M Christey" userId="f24da668-4c1f-41c0-850e-113e2bdf78cf" providerId="ADAL" clId="{1F9A932C-A7D8-4E3D-9F58-C1CB45E8511B}" dt="2023-05-16T19:30:01.464" v="2" actId="20577"/>
        <pc:sldMkLst>
          <pc:docMk/>
          <pc:sldMk cId="3038102033" sldId="362"/>
        </pc:sldMkLst>
        <pc:spChg chg="mod">
          <ac:chgData name="Steven M Christey" userId="f24da668-4c1f-41c0-850e-113e2bdf78cf" providerId="ADAL" clId="{1F9A932C-A7D8-4E3D-9F58-C1CB45E8511B}" dt="2023-05-16T19:30:01.464" v="2" actId="20577"/>
          <ac:spMkLst>
            <pc:docMk/>
            <pc:sldMk cId="3038102033" sldId="362"/>
            <ac:spMk id="3" creationId="{FC6BC93F-9898-4561-85F7-76B9EFF27366}"/>
          </ac:spMkLst>
        </pc:spChg>
      </pc:sldChg>
      <pc:sldChg chg="modSp mod">
        <pc:chgData name="Steven M Christey" userId="f24da668-4c1f-41c0-850e-113e2bdf78cf" providerId="ADAL" clId="{1F9A932C-A7D8-4E3D-9F58-C1CB45E8511B}" dt="2023-05-18T18:18:22.028" v="84" actId="20577"/>
        <pc:sldMkLst>
          <pc:docMk/>
          <pc:sldMk cId="325853549" sldId="382"/>
        </pc:sldMkLst>
        <pc:spChg chg="mod">
          <ac:chgData name="Steven M Christey" userId="f24da668-4c1f-41c0-850e-113e2bdf78cf" providerId="ADAL" clId="{1F9A932C-A7D8-4E3D-9F58-C1CB45E8511B}" dt="2023-05-18T18:18:22.028" v="84" actId="20577"/>
          <ac:spMkLst>
            <pc:docMk/>
            <pc:sldMk cId="325853549" sldId="382"/>
            <ac:spMk id="3" creationId="{64DD5B7F-CBFE-F026-F670-04F23E894E96}"/>
          </ac:spMkLst>
        </pc:spChg>
      </pc:sldChg>
      <pc:sldChg chg="modSp mod">
        <pc:chgData name="Steven M Christey" userId="f24da668-4c1f-41c0-850e-113e2bdf78cf" providerId="ADAL" clId="{1F9A932C-A7D8-4E3D-9F58-C1CB45E8511B}" dt="2023-05-18T16:20:46.178" v="5" actId="20577"/>
        <pc:sldMkLst>
          <pc:docMk/>
          <pc:sldMk cId="3611533344" sldId="398"/>
        </pc:sldMkLst>
        <pc:spChg chg="mod">
          <ac:chgData name="Steven M Christey" userId="f24da668-4c1f-41c0-850e-113e2bdf78cf" providerId="ADAL" clId="{1F9A932C-A7D8-4E3D-9F58-C1CB45E8511B}" dt="2023-05-18T16:20:46.178" v="5" actId="20577"/>
          <ac:spMkLst>
            <pc:docMk/>
            <pc:sldMk cId="3611533344" sldId="398"/>
            <ac:spMk id="3" creationId="{49517EE3-ED14-F6DD-9B65-9133A316812F}"/>
          </ac:spMkLst>
        </pc:spChg>
      </pc:sldChg>
      <pc:sldChg chg="modSp mod">
        <pc:chgData name="Steven M Christey" userId="f24da668-4c1f-41c0-850e-113e2bdf78cf" providerId="ADAL" clId="{1F9A932C-A7D8-4E3D-9F58-C1CB45E8511B}" dt="2023-05-18T16:56:50.751" v="45" actId="20577"/>
        <pc:sldMkLst>
          <pc:docMk/>
          <pc:sldMk cId="931964932" sldId="409"/>
        </pc:sldMkLst>
        <pc:spChg chg="mod">
          <ac:chgData name="Steven M Christey" userId="f24da668-4c1f-41c0-850e-113e2bdf78cf" providerId="ADAL" clId="{1F9A932C-A7D8-4E3D-9F58-C1CB45E8511B}" dt="2023-05-18T16:56:50.751" v="45" actId="20577"/>
          <ac:spMkLst>
            <pc:docMk/>
            <pc:sldMk cId="931964932" sldId="409"/>
            <ac:spMk id="2" creationId="{06F6380A-4948-637D-7F8E-AC0D51599A1D}"/>
          </ac:spMkLst>
        </pc:spChg>
      </pc:sldChg>
      <pc:sldChg chg="modSp mod">
        <pc:chgData name="Steven M Christey" userId="f24da668-4c1f-41c0-850e-113e2bdf78cf" providerId="ADAL" clId="{1F9A932C-A7D8-4E3D-9F58-C1CB45E8511B}" dt="2023-05-18T16:22:43.754" v="7" actId="20577"/>
        <pc:sldMkLst>
          <pc:docMk/>
          <pc:sldMk cId="3030313033" sldId="410"/>
        </pc:sldMkLst>
        <pc:spChg chg="mod">
          <ac:chgData name="Steven M Christey" userId="f24da668-4c1f-41c0-850e-113e2bdf78cf" providerId="ADAL" clId="{1F9A932C-A7D8-4E3D-9F58-C1CB45E8511B}" dt="2023-05-18T16:22:43.754" v="7" actId="20577"/>
          <ac:spMkLst>
            <pc:docMk/>
            <pc:sldMk cId="3030313033" sldId="410"/>
            <ac:spMk id="2" creationId="{5F47135A-73C1-F980-4151-25F95BB6A81D}"/>
          </ac:spMkLst>
        </pc:spChg>
      </pc:sldChg>
      <pc:sldChg chg="modSp mod">
        <pc:chgData name="Steven M Christey" userId="f24da668-4c1f-41c0-850e-113e2bdf78cf" providerId="ADAL" clId="{1F9A932C-A7D8-4E3D-9F58-C1CB45E8511B}" dt="2023-05-18T17:47:40.540" v="75" actId="113"/>
        <pc:sldMkLst>
          <pc:docMk/>
          <pc:sldMk cId="2094458538" sldId="416"/>
        </pc:sldMkLst>
        <pc:spChg chg="mod">
          <ac:chgData name="Steven M Christey" userId="f24da668-4c1f-41c0-850e-113e2bdf78cf" providerId="ADAL" clId="{1F9A932C-A7D8-4E3D-9F58-C1CB45E8511B}" dt="2023-05-18T17:47:40.540" v="75" actId="113"/>
          <ac:spMkLst>
            <pc:docMk/>
            <pc:sldMk cId="2094458538" sldId="416"/>
            <ac:spMk id="3" creationId="{B0031E66-4291-DAE4-9DDF-E509BBBA3D38}"/>
          </ac:spMkLst>
        </pc:spChg>
      </pc:sldChg>
      <pc:sldChg chg="modSp mod">
        <pc:chgData name="Steven M Christey" userId="f24da668-4c1f-41c0-850e-113e2bdf78cf" providerId="ADAL" clId="{1F9A932C-A7D8-4E3D-9F58-C1CB45E8511B}" dt="2023-05-18T16:56:57.907" v="54" actId="20577"/>
        <pc:sldMkLst>
          <pc:docMk/>
          <pc:sldMk cId="1512828299" sldId="426"/>
        </pc:sldMkLst>
        <pc:spChg chg="mod">
          <ac:chgData name="Steven M Christey" userId="f24da668-4c1f-41c0-850e-113e2bdf78cf" providerId="ADAL" clId="{1F9A932C-A7D8-4E3D-9F58-C1CB45E8511B}" dt="2023-05-18T16:56:57.907" v="54" actId="20577"/>
          <ac:spMkLst>
            <pc:docMk/>
            <pc:sldMk cId="1512828299" sldId="426"/>
            <ac:spMk id="2" creationId="{06F6380A-4948-637D-7F8E-AC0D51599A1D}"/>
          </ac:spMkLst>
        </pc:spChg>
      </pc:sldChg>
      <pc:sldChg chg="modSp mod">
        <pc:chgData name="Steven M Christey" userId="f24da668-4c1f-41c0-850e-113e2bdf78cf" providerId="ADAL" clId="{1F9A932C-A7D8-4E3D-9F58-C1CB45E8511B}" dt="2023-05-18T16:56:36.587" v="43" actId="20577"/>
        <pc:sldMkLst>
          <pc:docMk/>
          <pc:sldMk cId="373191565" sldId="427"/>
        </pc:sldMkLst>
        <pc:spChg chg="mod">
          <ac:chgData name="Steven M Christey" userId="f24da668-4c1f-41c0-850e-113e2bdf78cf" providerId="ADAL" clId="{1F9A932C-A7D8-4E3D-9F58-C1CB45E8511B}" dt="2023-05-18T16:56:36.587" v="43" actId="20577"/>
          <ac:spMkLst>
            <pc:docMk/>
            <pc:sldMk cId="373191565" sldId="427"/>
            <ac:spMk id="2" creationId="{5F47135A-73C1-F980-4151-25F95BB6A81D}"/>
          </ac:spMkLst>
        </pc:spChg>
      </pc:sldChg>
      <pc:sldChg chg="addSp delSp modSp new mod">
        <pc:chgData name="Steven M Christey" userId="f24da668-4c1f-41c0-850e-113e2bdf78cf" providerId="ADAL" clId="{1F9A932C-A7D8-4E3D-9F58-C1CB45E8511B}" dt="2023-05-18T16:55:59.552" v="34" actId="14100"/>
        <pc:sldMkLst>
          <pc:docMk/>
          <pc:sldMk cId="265016692" sldId="428"/>
        </pc:sldMkLst>
        <pc:spChg chg="mod">
          <ac:chgData name="Steven M Christey" userId="f24da668-4c1f-41c0-850e-113e2bdf78cf" providerId="ADAL" clId="{1F9A932C-A7D8-4E3D-9F58-C1CB45E8511B}" dt="2023-05-18T16:55:00.854" v="23" actId="20577"/>
          <ac:spMkLst>
            <pc:docMk/>
            <pc:sldMk cId="265016692" sldId="428"/>
            <ac:spMk id="2" creationId="{1D05B104-4C92-BD00-D57A-D37471BC8F02}"/>
          </ac:spMkLst>
        </pc:spChg>
        <pc:spChg chg="del">
          <ac:chgData name="Steven M Christey" userId="f24da668-4c1f-41c0-850e-113e2bdf78cf" providerId="ADAL" clId="{1F9A932C-A7D8-4E3D-9F58-C1CB45E8511B}" dt="2023-05-18T16:55:15.739" v="24" actId="478"/>
          <ac:spMkLst>
            <pc:docMk/>
            <pc:sldMk cId="265016692" sldId="428"/>
            <ac:spMk id="3" creationId="{94491BB4-C230-0BDF-D41D-02285CC4EBDD}"/>
          </ac:spMkLst>
        </pc:spChg>
        <pc:picChg chg="add mod">
          <ac:chgData name="Steven M Christey" userId="f24da668-4c1f-41c0-850e-113e2bdf78cf" providerId="ADAL" clId="{1F9A932C-A7D8-4E3D-9F58-C1CB45E8511B}" dt="2023-05-18T16:55:59.552" v="34" actId="14100"/>
          <ac:picMkLst>
            <pc:docMk/>
            <pc:sldMk cId="265016692" sldId="428"/>
            <ac:picMk id="6" creationId="{2FAA04C0-72BD-8421-229E-648113762120}"/>
          </ac:picMkLst>
        </pc:picChg>
      </pc:sldChg>
    </pc:docChg>
  </pc:docChgLst>
  <pc:docChgLst>
    <pc:chgData name="Luke W Malinowski" userId="S::lmalinowski@mitre.org::57759a89-bbd7-4a83-a901-5412d573b370" providerId="AD" clId="Web-{9728E37A-FC2A-7F86-2F5A-823B15793F31}"/>
    <pc:docChg chg="modSld">
      <pc:chgData name="Luke W Malinowski" userId="S::lmalinowski@mitre.org::57759a89-bbd7-4a83-a901-5412d573b370" providerId="AD" clId="Web-{9728E37A-FC2A-7F86-2F5A-823B15793F31}" dt="2023-07-13T15:45:41.090" v="259" actId="20577"/>
      <pc:docMkLst>
        <pc:docMk/>
      </pc:docMkLst>
      <pc:sldChg chg="modSp">
        <pc:chgData name="Luke W Malinowski" userId="S::lmalinowski@mitre.org::57759a89-bbd7-4a83-a901-5412d573b370" providerId="AD" clId="Web-{9728E37A-FC2A-7F86-2F5A-823B15793F31}" dt="2023-07-13T15:45:41.090" v="259" actId="20577"/>
        <pc:sldMkLst>
          <pc:docMk/>
          <pc:sldMk cId="1635751527" sldId="386"/>
        </pc:sldMkLst>
        <pc:spChg chg="mod">
          <ac:chgData name="Luke W Malinowski" userId="S::lmalinowski@mitre.org::57759a89-bbd7-4a83-a901-5412d573b370" providerId="AD" clId="Web-{9728E37A-FC2A-7F86-2F5A-823B15793F31}" dt="2023-07-13T15:45:41.090" v="259" actId="20577"/>
          <ac:spMkLst>
            <pc:docMk/>
            <pc:sldMk cId="1635751527" sldId="386"/>
            <ac:spMk id="3" creationId="{E876E4F7-B5E8-F32C-BDFB-5193D6807443}"/>
          </ac:spMkLst>
        </pc:spChg>
      </pc:sldChg>
    </pc:docChg>
  </pc:docChgLst>
  <pc:docChgLst>
    <pc:chgData name="Connor Mullaly" userId="S::cmullaly@mitre.org::731a1e22-c293-4cbb-8aca-216affcf4059" providerId="AD" clId="Web-{6CB218C3-8672-BC3B-B0F7-5F35878DAC6F}"/>
    <pc:docChg chg="modSld">
      <pc:chgData name="Connor Mullaly" userId="S::cmullaly@mitre.org::731a1e22-c293-4cbb-8aca-216affcf4059" providerId="AD" clId="Web-{6CB218C3-8672-BC3B-B0F7-5F35878DAC6F}" dt="2024-04-18T16:42:09.371" v="200" actId="20577"/>
      <pc:docMkLst>
        <pc:docMk/>
      </pc:docMkLst>
      <pc:sldChg chg="modSp">
        <pc:chgData name="Connor Mullaly" userId="S::cmullaly@mitre.org::731a1e22-c293-4cbb-8aca-216affcf4059" providerId="AD" clId="Web-{6CB218C3-8672-BC3B-B0F7-5F35878DAC6F}" dt="2024-04-18T16:42:09.371" v="200" actId="20577"/>
        <pc:sldMkLst>
          <pc:docMk/>
          <pc:sldMk cId="1648112567" sldId="387"/>
        </pc:sldMkLst>
        <pc:spChg chg="mod">
          <ac:chgData name="Connor Mullaly" userId="S::cmullaly@mitre.org::731a1e22-c293-4cbb-8aca-216affcf4059" providerId="AD" clId="Web-{6CB218C3-8672-BC3B-B0F7-5F35878DAC6F}" dt="2024-04-18T16:42:09.371" v="200" actId="20577"/>
          <ac:spMkLst>
            <pc:docMk/>
            <pc:sldMk cId="1648112567" sldId="387"/>
            <ac:spMk id="3" creationId="{24448E6C-DFFA-E398-A5BC-1143F080A824}"/>
          </ac:spMkLst>
        </pc:spChg>
      </pc:sldChg>
    </pc:docChg>
  </pc:docChgLst>
  <pc:docChgLst>
    <pc:chgData name="Chris Coffin" userId="S::ccoffin@mitre.org::d7ceed13-cc7e-4e76-a9cc-15d09b8e0391" providerId="AD" clId="Web-{8D465770-1F00-E134-3C27-0F4DA19206FA}"/>
    <pc:docChg chg="modSld">
      <pc:chgData name="Chris Coffin" userId="S::ccoffin@mitre.org::d7ceed13-cc7e-4e76-a9cc-15d09b8e0391" providerId="AD" clId="Web-{8D465770-1F00-E134-3C27-0F4DA19206FA}" dt="2024-04-04T13:58:16.187" v="7" actId="20577"/>
      <pc:docMkLst>
        <pc:docMk/>
      </pc:docMkLst>
      <pc:sldChg chg="modSp">
        <pc:chgData name="Chris Coffin" userId="S::ccoffin@mitre.org::d7ceed13-cc7e-4e76-a9cc-15d09b8e0391" providerId="AD" clId="Web-{8D465770-1F00-E134-3C27-0F4DA19206FA}" dt="2024-04-04T13:58:16.187" v="7" actId="20577"/>
        <pc:sldMkLst>
          <pc:docMk/>
          <pc:sldMk cId="3142654909" sldId="391"/>
        </pc:sldMkLst>
        <pc:spChg chg="mod">
          <ac:chgData name="Chris Coffin" userId="S::ccoffin@mitre.org::d7ceed13-cc7e-4e76-a9cc-15d09b8e0391" providerId="AD" clId="Web-{8D465770-1F00-E134-3C27-0F4DA19206FA}" dt="2024-04-04T13:58:16.187" v="7" actId="20577"/>
          <ac:spMkLst>
            <pc:docMk/>
            <pc:sldMk cId="3142654909" sldId="391"/>
            <ac:spMk id="3" creationId="{85032E56-369D-C984-EBC3-0D8E7B214AFE}"/>
          </ac:spMkLst>
        </pc:spChg>
      </pc:sldChg>
    </pc:docChg>
  </pc:docChgLst>
  <pc:docChgLst>
    <pc:chgData name="Alec J Summers" userId="S::asummers@mitre.org::d9c4246f-ffa8-4c52-a253-9dc5efe19efc" providerId="AD" clId="Web-{C80CDE50-E8CF-A4C0-2B07-4D2DB14BE832}"/>
    <pc:docChg chg="modSld">
      <pc:chgData name="Alec J Summers" userId="S::asummers@mitre.org::d9c4246f-ffa8-4c52-a253-9dc5efe19efc" providerId="AD" clId="Web-{C80CDE50-E8CF-A4C0-2B07-4D2DB14BE832}" dt="2023-04-06T15:26:30.469" v="894" actId="20577"/>
      <pc:docMkLst>
        <pc:docMk/>
      </pc:docMkLst>
      <pc:sldChg chg="modSp">
        <pc:chgData name="Alec J Summers" userId="S::asummers@mitre.org::d9c4246f-ffa8-4c52-a253-9dc5efe19efc" providerId="AD" clId="Web-{C80CDE50-E8CF-A4C0-2B07-4D2DB14BE832}" dt="2023-04-06T13:57:31.061" v="275" actId="20577"/>
        <pc:sldMkLst>
          <pc:docMk/>
          <pc:sldMk cId="191651128" sldId="376"/>
        </pc:sldMkLst>
        <pc:spChg chg="mod">
          <ac:chgData name="Alec J Summers" userId="S::asummers@mitre.org::d9c4246f-ffa8-4c52-a253-9dc5efe19efc" providerId="AD" clId="Web-{C80CDE50-E8CF-A4C0-2B07-4D2DB14BE832}" dt="2023-04-06T13:57:31.061" v="275" actId="20577"/>
          <ac:spMkLst>
            <pc:docMk/>
            <pc:sldMk cId="191651128" sldId="376"/>
            <ac:spMk id="3" creationId="{DFEAFFFC-27AB-4C1B-FC4F-9D3E43B0AA09}"/>
          </ac:spMkLst>
        </pc:spChg>
      </pc:sldChg>
      <pc:sldChg chg="addSp delSp modSp">
        <pc:chgData name="Alec J Summers" userId="S::asummers@mitre.org::d9c4246f-ffa8-4c52-a253-9dc5efe19efc" providerId="AD" clId="Web-{C80CDE50-E8CF-A4C0-2B07-4D2DB14BE832}" dt="2023-04-06T13:18:36.977" v="151" actId="20577"/>
        <pc:sldMkLst>
          <pc:docMk/>
          <pc:sldMk cId="3025115510" sldId="378"/>
        </pc:sldMkLst>
        <pc:spChg chg="mod">
          <ac:chgData name="Alec J Summers" userId="S::asummers@mitre.org::d9c4246f-ffa8-4c52-a253-9dc5efe19efc" providerId="AD" clId="Web-{C80CDE50-E8CF-A4C0-2B07-4D2DB14BE832}" dt="2023-04-06T13:18:36.977" v="151" actId="20577"/>
          <ac:spMkLst>
            <pc:docMk/>
            <pc:sldMk cId="3025115510" sldId="378"/>
            <ac:spMk id="3" creationId="{D98493FF-16EF-C936-6985-43AD1E884000}"/>
          </ac:spMkLst>
        </pc:spChg>
        <pc:picChg chg="add del mod">
          <ac:chgData name="Alec J Summers" userId="S::asummers@mitre.org::d9c4246f-ffa8-4c52-a253-9dc5efe19efc" providerId="AD" clId="Web-{C80CDE50-E8CF-A4C0-2B07-4D2DB14BE832}" dt="2023-04-06T13:17:44.632" v="73"/>
          <ac:picMkLst>
            <pc:docMk/>
            <pc:sldMk cId="3025115510" sldId="378"/>
            <ac:picMk id="5" creationId="{9180B5FF-179B-D6A3-6C7D-358ACB768F7B}"/>
          </ac:picMkLst>
        </pc:picChg>
      </pc:sldChg>
      <pc:sldChg chg="modSp">
        <pc:chgData name="Alec J Summers" userId="S::asummers@mitre.org::d9c4246f-ffa8-4c52-a253-9dc5efe19efc" providerId="AD" clId="Web-{C80CDE50-E8CF-A4C0-2B07-4D2DB14BE832}" dt="2023-04-06T14:07:39.208" v="400" actId="20577"/>
        <pc:sldMkLst>
          <pc:docMk/>
          <pc:sldMk cId="947197061" sldId="380"/>
        </pc:sldMkLst>
        <pc:spChg chg="mod">
          <ac:chgData name="Alec J Summers" userId="S::asummers@mitre.org::d9c4246f-ffa8-4c52-a253-9dc5efe19efc" providerId="AD" clId="Web-{C80CDE50-E8CF-A4C0-2B07-4D2DB14BE832}" dt="2023-04-06T14:07:39.208" v="400" actId="20577"/>
          <ac:spMkLst>
            <pc:docMk/>
            <pc:sldMk cId="947197061" sldId="380"/>
            <ac:spMk id="3" creationId="{E876E4F7-B5E8-F32C-BDFB-5193D6807443}"/>
          </ac:spMkLst>
        </pc:spChg>
      </pc:sldChg>
      <pc:sldChg chg="modSp">
        <pc:chgData name="Alec J Summers" userId="S::asummers@mitre.org::d9c4246f-ffa8-4c52-a253-9dc5efe19efc" providerId="AD" clId="Web-{C80CDE50-E8CF-A4C0-2B07-4D2DB14BE832}" dt="2023-04-06T14:08:43.958" v="497" actId="20577"/>
        <pc:sldMkLst>
          <pc:docMk/>
          <pc:sldMk cId="325853549" sldId="382"/>
        </pc:sldMkLst>
        <pc:spChg chg="mod">
          <ac:chgData name="Alec J Summers" userId="S::asummers@mitre.org::d9c4246f-ffa8-4c52-a253-9dc5efe19efc" providerId="AD" clId="Web-{C80CDE50-E8CF-A4C0-2B07-4D2DB14BE832}" dt="2023-04-06T14:08:43.958" v="497" actId="20577"/>
          <ac:spMkLst>
            <pc:docMk/>
            <pc:sldMk cId="325853549" sldId="382"/>
            <ac:spMk id="3" creationId="{64DD5B7F-CBFE-F026-F670-04F23E894E96}"/>
          </ac:spMkLst>
        </pc:spChg>
      </pc:sldChg>
      <pc:sldChg chg="modSp">
        <pc:chgData name="Alec J Summers" userId="S::asummers@mitre.org::d9c4246f-ffa8-4c52-a253-9dc5efe19efc" providerId="AD" clId="Web-{C80CDE50-E8CF-A4C0-2B07-4D2DB14BE832}" dt="2023-04-06T14:27:59.273" v="634" actId="20577"/>
        <pc:sldMkLst>
          <pc:docMk/>
          <pc:sldMk cId="3162134609" sldId="383"/>
        </pc:sldMkLst>
        <pc:spChg chg="mod">
          <ac:chgData name="Alec J Summers" userId="S::asummers@mitre.org::d9c4246f-ffa8-4c52-a253-9dc5efe19efc" providerId="AD" clId="Web-{C80CDE50-E8CF-A4C0-2B07-4D2DB14BE832}" dt="2023-04-06T14:27:59.273" v="634" actId="20577"/>
          <ac:spMkLst>
            <pc:docMk/>
            <pc:sldMk cId="3162134609" sldId="383"/>
            <ac:spMk id="3" creationId="{EC09B46B-A9DD-131E-759E-02638E5A643C}"/>
          </ac:spMkLst>
        </pc:spChg>
      </pc:sldChg>
      <pc:sldChg chg="modSp">
        <pc:chgData name="Alec J Summers" userId="S::asummers@mitre.org::d9c4246f-ffa8-4c52-a253-9dc5efe19efc" providerId="AD" clId="Web-{C80CDE50-E8CF-A4C0-2B07-4D2DB14BE832}" dt="2023-04-06T15:21:20.916" v="675" actId="20577"/>
        <pc:sldMkLst>
          <pc:docMk/>
          <pc:sldMk cId="1635751527" sldId="386"/>
        </pc:sldMkLst>
        <pc:spChg chg="mod">
          <ac:chgData name="Alec J Summers" userId="S::asummers@mitre.org::d9c4246f-ffa8-4c52-a253-9dc5efe19efc" providerId="AD" clId="Web-{C80CDE50-E8CF-A4C0-2B07-4D2DB14BE832}" dt="2023-04-06T15:21:20.916" v="675" actId="20577"/>
          <ac:spMkLst>
            <pc:docMk/>
            <pc:sldMk cId="1635751527" sldId="386"/>
            <ac:spMk id="3" creationId="{E876E4F7-B5E8-F32C-BDFB-5193D6807443}"/>
          </ac:spMkLst>
        </pc:spChg>
      </pc:sldChg>
      <pc:sldChg chg="modSp">
        <pc:chgData name="Alec J Summers" userId="S::asummers@mitre.org::d9c4246f-ffa8-4c52-a253-9dc5efe19efc" providerId="AD" clId="Web-{C80CDE50-E8CF-A4C0-2B07-4D2DB14BE832}" dt="2023-04-06T14:08:54.771" v="519" actId="20577"/>
        <pc:sldMkLst>
          <pc:docMk/>
          <pc:sldMk cId="3262271740" sldId="390"/>
        </pc:sldMkLst>
        <pc:spChg chg="mod">
          <ac:chgData name="Alec J Summers" userId="S::asummers@mitre.org::d9c4246f-ffa8-4c52-a253-9dc5efe19efc" providerId="AD" clId="Web-{C80CDE50-E8CF-A4C0-2B07-4D2DB14BE832}" dt="2023-04-06T14:08:54.771" v="519" actId="20577"/>
          <ac:spMkLst>
            <pc:docMk/>
            <pc:sldMk cId="3262271740" sldId="390"/>
            <ac:spMk id="3" creationId="{AB683D99-4252-739F-A6CA-B26CCA11EB93}"/>
          </ac:spMkLst>
        </pc:spChg>
      </pc:sldChg>
      <pc:sldChg chg="modSp">
        <pc:chgData name="Alec J Summers" userId="S::asummers@mitre.org::d9c4246f-ffa8-4c52-a253-9dc5efe19efc" providerId="AD" clId="Web-{C80CDE50-E8CF-A4C0-2B07-4D2DB14BE832}" dt="2023-04-06T13:49:05.993" v="271" actId="20577"/>
        <pc:sldMkLst>
          <pc:docMk/>
          <pc:sldMk cId="3712223861" sldId="392"/>
        </pc:sldMkLst>
        <pc:spChg chg="mod">
          <ac:chgData name="Alec J Summers" userId="S::asummers@mitre.org::d9c4246f-ffa8-4c52-a253-9dc5efe19efc" providerId="AD" clId="Web-{C80CDE50-E8CF-A4C0-2B07-4D2DB14BE832}" dt="2023-04-06T13:49:05.993" v="271" actId="20577"/>
          <ac:spMkLst>
            <pc:docMk/>
            <pc:sldMk cId="3712223861" sldId="392"/>
            <ac:spMk id="3" creationId="{BA90776B-99A1-8DE8-2F97-B86457428AEB}"/>
          </ac:spMkLst>
        </pc:spChg>
      </pc:sldChg>
      <pc:sldChg chg="modSp">
        <pc:chgData name="Alec J Summers" userId="S::asummers@mitre.org::d9c4246f-ffa8-4c52-a253-9dc5efe19efc" providerId="AD" clId="Web-{C80CDE50-E8CF-A4C0-2B07-4D2DB14BE832}" dt="2023-04-06T15:26:30.469" v="894" actId="20577"/>
        <pc:sldMkLst>
          <pc:docMk/>
          <pc:sldMk cId="3785470018" sldId="393"/>
        </pc:sldMkLst>
        <pc:spChg chg="mod">
          <ac:chgData name="Alec J Summers" userId="S::asummers@mitre.org::d9c4246f-ffa8-4c52-a253-9dc5efe19efc" providerId="AD" clId="Web-{C80CDE50-E8CF-A4C0-2B07-4D2DB14BE832}" dt="2023-04-06T15:26:30.469" v="894" actId="20577"/>
          <ac:spMkLst>
            <pc:docMk/>
            <pc:sldMk cId="3785470018" sldId="393"/>
            <ac:spMk id="3" creationId="{85032E56-369D-C984-EBC3-0D8E7B214AFE}"/>
          </ac:spMkLst>
        </pc:spChg>
      </pc:sldChg>
      <pc:sldChg chg="modSp">
        <pc:chgData name="Alec J Summers" userId="S::asummers@mitre.org::d9c4246f-ffa8-4c52-a253-9dc5efe19efc" providerId="AD" clId="Web-{C80CDE50-E8CF-A4C0-2B07-4D2DB14BE832}" dt="2023-04-06T14:27:08.960" v="559" actId="20577"/>
        <pc:sldMkLst>
          <pc:docMk/>
          <pc:sldMk cId="3611533344" sldId="398"/>
        </pc:sldMkLst>
        <pc:spChg chg="mod">
          <ac:chgData name="Alec J Summers" userId="S::asummers@mitre.org::d9c4246f-ffa8-4c52-a253-9dc5efe19efc" providerId="AD" clId="Web-{C80CDE50-E8CF-A4C0-2B07-4D2DB14BE832}" dt="2023-04-06T14:27:08.960" v="559" actId="20577"/>
          <ac:spMkLst>
            <pc:docMk/>
            <pc:sldMk cId="3611533344" sldId="398"/>
            <ac:spMk id="3" creationId="{49517EE3-ED14-F6DD-9B65-9133A316812F}"/>
          </ac:spMkLst>
        </pc:spChg>
      </pc:sldChg>
    </pc:docChg>
  </pc:docChgLst>
  <pc:docChgLst>
    <pc:chgData name="Chris Coffin" userId="S::ccoffin@mitre.org::d7ceed13-cc7e-4e76-a9cc-15d09b8e0391" providerId="AD" clId="Web-{3986B1A5-9026-41A5-E93B-EE473973CD0E}"/>
    <pc:docChg chg="modSld">
      <pc:chgData name="Chris Coffin" userId="S::ccoffin@mitre.org::d7ceed13-cc7e-4e76-a9cc-15d09b8e0391" providerId="AD" clId="Web-{3986B1A5-9026-41A5-E93B-EE473973CD0E}" dt="2024-01-11T16:46:37.861" v="240" actId="20577"/>
      <pc:docMkLst>
        <pc:docMk/>
      </pc:docMkLst>
      <pc:sldChg chg="modSp">
        <pc:chgData name="Chris Coffin" userId="S::ccoffin@mitre.org::d7ceed13-cc7e-4e76-a9cc-15d09b8e0391" providerId="AD" clId="Web-{3986B1A5-9026-41A5-E93B-EE473973CD0E}" dt="2024-01-11T16:46:37.861" v="240" actId="20577"/>
        <pc:sldMkLst>
          <pc:docMk/>
          <pc:sldMk cId="3142654909" sldId="391"/>
        </pc:sldMkLst>
        <pc:spChg chg="mod">
          <ac:chgData name="Chris Coffin" userId="S::ccoffin@mitre.org::d7ceed13-cc7e-4e76-a9cc-15d09b8e0391" providerId="AD" clId="Web-{3986B1A5-9026-41A5-E93B-EE473973CD0E}" dt="2024-01-11T16:46:37.861" v="240" actId="20577"/>
          <ac:spMkLst>
            <pc:docMk/>
            <pc:sldMk cId="3142654909" sldId="391"/>
            <ac:spMk id="3" creationId="{85032E56-369D-C984-EBC3-0D8E7B214AFE}"/>
          </ac:spMkLst>
        </pc:spChg>
      </pc:sldChg>
    </pc:docChg>
  </pc:docChgLst>
  <pc:docChgLst>
    <pc:chgData name="Robert J Roberge Jr." userId="S::rroberge@mitre.org::cc0569d7-20ae-4f69-a391-b806ba611293" providerId="AD" clId="Web-{7A4053AE-836C-F51B-A646-3021C4A7A7F8}"/>
    <pc:docChg chg="modSld">
      <pc:chgData name="Robert J Roberge Jr." userId="S::rroberge@mitre.org::cc0569d7-20ae-4f69-a391-b806ba611293" providerId="AD" clId="Web-{7A4053AE-836C-F51B-A646-3021C4A7A7F8}" dt="2024-04-03T16:18:03.592" v="8" actId="20577"/>
      <pc:docMkLst>
        <pc:docMk/>
      </pc:docMkLst>
      <pc:sldChg chg="modSp">
        <pc:chgData name="Robert J Roberge Jr." userId="S::rroberge@mitre.org::cc0569d7-20ae-4f69-a391-b806ba611293" providerId="AD" clId="Web-{7A4053AE-836C-F51B-A646-3021C4A7A7F8}" dt="2024-04-03T16:18:03.592" v="8" actId="20577"/>
        <pc:sldMkLst>
          <pc:docMk/>
          <pc:sldMk cId="3162134609" sldId="383"/>
        </pc:sldMkLst>
        <pc:spChg chg="mod">
          <ac:chgData name="Robert J Roberge Jr." userId="S::rroberge@mitre.org::cc0569d7-20ae-4f69-a391-b806ba611293" providerId="AD" clId="Web-{7A4053AE-836C-F51B-A646-3021C4A7A7F8}" dt="2024-04-03T16:18:03.592" v="8" actId="20577"/>
          <ac:spMkLst>
            <pc:docMk/>
            <pc:sldMk cId="3162134609" sldId="383"/>
            <ac:spMk id="3" creationId="{EC09B46B-A9DD-131E-759E-02638E5A643C}"/>
          </ac:spMkLst>
        </pc:spChg>
      </pc:sldChg>
    </pc:docChg>
  </pc:docChgLst>
  <pc:docChgLst>
    <pc:chgData name="Rich Piazza" userId="S::rpiazza@mitre.org::76aaa1f9-12a1-472e-bae3-fd745eca6365" providerId="AD" clId="Web-{B1DC531C-4522-4957-A300-B0458B0EF64E}"/>
    <pc:docChg chg="delSld modSld">
      <pc:chgData name="Rich Piazza" userId="S::rpiazza@mitre.org::76aaa1f9-12a1-472e-bae3-fd745eca6365" providerId="AD" clId="Web-{B1DC531C-4522-4957-A300-B0458B0EF64E}" dt="2023-05-04T16:22:32.147" v="3"/>
      <pc:docMkLst>
        <pc:docMk/>
      </pc:docMkLst>
      <pc:sldChg chg="del">
        <pc:chgData name="Rich Piazza" userId="S::rpiazza@mitre.org::76aaa1f9-12a1-472e-bae3-fd745eca6365" providerId="AD" clId="Web-{B1DC531C-4522-4957-A300-B0458B0EF64E}" dt="2023-05-04T16:22:32.147" v="3"/>
        <pc:sldMkLst>
          <pc:docMk/>
          <pc:sldMk cId="3262271740" sldId="390"/>
        </pc:sldMkLst>
      </pc:sldChg>
      <pc:sldChg chg="modSp">
        <pc:chgData name="Rich Piazza" userId="S::rpiazza@mitre.org::76aaa1f9-12a1-472e-bae3-fd745eca6365" providerId="AD" clId="Web-{B1DC531C-4522-4957-A300-B0458B0EF64E}" dt="2023-05-04T16:22:27.678" v="2" actId="20577"/>
        <pc:sldMkLst>
          <pc:docMk/>
          <pc:sldMk cId="3017064607" sldId="408"/>
        </pc:sldMkLst>
        <pc:spChg chg="mod">
          <ac:chgData name="Rich Piazza" userId="S::rpiazza@mitre.org::76aaa1f9-12a1-472e-bae3-fd745eca6365" providerId="AD" clId="Web-{B1DC531C-4522-4957-A300-B0458B0EF64E}" dt="2023-05-04T16:22:27.678" v="2" actId="20577"/>
          <ac:spMkLst>
            <pc:docMk/>
            <pc:sldMk cId="3017064607" sldId="408"/>
            <ac:spMk id="3" creationId="{B60F4166-EC8A-1237-EEDD-6C1A56A2A9CB}"/>
          </ac:spMkLst>
        </pc:spChg>
      </pc:sldChg>
    </pc:docChg>
  </pc:docChgLst>
  <pc:docChgLst>
    <pc:chgData name="Alec J Summers" userId="S::asummers@mitre.org::d9c4246f-ffa8-4c52-a253-9dc5efe19efc" providerId="AD" clId="Web-{C20A7A0F-B649-774A-74E4-43F7067C10BC}"/>
    <pc:docChg chg="addSld delSld modSld sldOrd">
      <pc:chgData name="Alec J Summers" userId="S::asummers@mitre.org::d9c4246f-ffa8-4c52-a253-9dc5efe19efc" providerId="AD" clId="Web-{C20A7A0F-B649-774A-74E4-43F7067C10BC}" dt="2023-06-15T17:11:15.303" v="434"/>
      <pc:docMkLst>
        <pc:docMk/>
      </pc:docMkLst>
      <pc:sldChg chg="modSp">
        <pc:chgData name="Alec J Summers" userId="S::asummers@mitre.org::d9c4246f-ffa8-4c52-a253-9dc5efe19efc" providerId="AD" clId="Web-{C20A7A0F-B649-774A-74E4-43F7067C10BC}" dt="2023-06-15T16:58:13.696" v="401" actId="20577"/>
        <pc:sldMkLst>
          <pc:docMk/>
          <pc:sldMk cId="3038102033" sldId="362"/>
        </pc:sldMkLst>
        <pc:spChg chg="mod">
          <ac:chgData name="Alec J Summers" userId="S::asummers@mitre.org::d9c4246f-ffa8-4c52-a253-9dc5efe19efc" providerId="AD" clId="Web-{C20A7A0F-B649-774A-74E4-43F7067C10BC}" dt="2023-06-15T16:58:13.696" v="401" actId="20577"/>
          <ac:spMkLst>
            <pc:docMk/>
            <pc:sldMk cId="3038102033" sldId="362"/>
            <ac:spMk id="3" creationId="{FC6BC93F-9898-4561-85F7-76B9EFF27366}"/>
          </ac:spMkLst>
        </pc:spChg>
      </pc:sldChg>
      <pc:sldChg chg="modSp">
        <pc:chgData name="Alec J Summers" userId="S::asummers@mitre.org::d9c4246f-ffa8-4c52-a253-9dc5efe19efc" providerId="AD" clId="Web-{C20A7A0F-B649-774A-74E4-43F7067C10BC}" dt="2023-06-15T17:09:20.145" v="433" actId="20577"/>
        <pc:sldMkLst>
          <pc:docMk/>
          <pc:sldMk cId="191651128" sldId="376"/>
        </pc:sldMkLst>
        <pc:spChg chg="mod">
          <ac:chgData name="Alec J Summers" userId="S::asummers@mitre.org::d9c4246f-ffa8-4c52-a253-9dc5efe19efc" providerId="AD" clId="Web-{C20A7A0F-B649-774A-74E4-43F7067C10BC}" dt="2023-06-15T17:09:20.145" v="433" actId="20577"/>
          <ac:spMkLst>
            <pc:docMk/>
            <pc:sldMk cId="191651128" sldId="376"/>
            <ac:spMk id="3" creationId="{DFEAFFFC-27AB-4C1B-FC4F-9D3E43B0AA09}"/>
          </ac:spMkLst>
        </pc:spChg>
      </pc:sldChg>
      <pc:sldChg chg="modSp ord">
        <pc:chgData name="Alec J Summers" userId="S::asummers@mitre.org::d9c4246f-ffa8-4c52-a253-9dc5efe19efc" providerId="AD" clId="Web-{C20A7A0F-B649-774A-74E4-43F7067C10BC}" dt="2023-06-15T16:58:00.477" v="400"/>
        <pc:sldMkLst>
          <pc:docMk/>
          <pc:sldMk cId="947197061" sldId="380"/>
        </pc:sldMkLst>
        <pc:spChg chg="mod">
          <ac:chgData name="Alec J Summers" userId="S::asummers@mitre.org::d9c4246f-ffa8-4c52-a253-9dc5efe19efc" providerId="AD" clId="Web-{C20A7A0F-B649-774A-74E4-43F7067C10BC}" dt="2023-06-15T16:46:33.933" v="382" actId="20577"/>
          <ac:spMkLst>
            <pc:docMk/>
            <pc:sldMk cId="947197061" sldId="380"/>
            <ac:spMk id="3" creationId="{E876E4F7-B5E8-F32C-BDFB-5193D6807443}"/>
          </ac:spMkLst>
        </pc:spChg>
      </pc:sldChg>
      <pc:sldChg chg="ord">
        <pc:chgData name="Alec J Summers" userId="S::asummers@mitre.org::d9c4246f-ffa8-4c52-a253-9dc5efe19efc" providerId="AD" clId="Web-{C20A7A0F-B649-774A-74E4-43F7067C10BC}" dt="2023-06-15T17:11:15.303" v="434"/>
        <pc:sldMkLst>
          <pc:docMk/>
          <pc:sldMk cId="3162134609" sldId="383"/>
        </pc:sldMkLst>
      </pc:sldChg>
      <pc:sldChg chg="modSp">
        <pc:chgData name="Alec J Summers" userId="S::asummers@mitre.org::d9c4246f-ffa8-4c52-a253-9dc5efe19efc" providerId="AD" clId="Web-{C20A7A0F-B649-774A-74E4-43F7067C10BC}" dt="2023-06-15T16:57:10.257" v="399" actId="20577"/>
        <pc:sldMkLst>
          <pc:docMk/>
          <pc:sldMk cId="18268121" sldId="389"/>
        </pc:sldMkLst>
        <pc:spChg chg="mod">
          <ac:chgData name="Alec J Summers" userId="S::asummers@mitre.org::d9c4246f-ffa8-4c52-a253-9dc5efe19efc" providerId="AD" clId="Web-{C20A7A0F-B649-774A-74E4-43F7067C10BC}" dt="2023-06-15T16:57:10.257" v="399" actId="20577"/>
          <ac:spMkLst>
            <pc:docMk/>
            <pc:sldMk cId="18268121" sldId="389"/>
            <ac:spMk id="3" creationId="{49517EE3-ED14-F6DD-9B65-9133A316812F}"/>
          </ac:spMkLst>
        </pc:spChg>
      </pc:sldChg>
      <pc:sldChg chg="modSp">
        <pc:chgData name="Alec J Summers" userId="S::asummers@mitre.org::d9c4246f-ffa8-4c52-a253-9dc5efe19efc" providerId="AD" clId="Web-{C20A7A0F-B649-774A-74E4-43F7067C10BC}" dt="2023-06-15T15:53:52.211" v="41" actId="20577"/>
        <pc:sldMkLst>
          <pc:docMk/>
          <pc:sldMk cId="3712223861" sldId="392"/>
        </pc:sldMkLst>
        <pc:spChg chg="mod">
          <ac:chgData name="Alec J Summers" userId="S::asummers@mitre.org::d9c4246f-ffa8-4c52-a253-9dc5efe19efc" providerId="AD" clId="Web-{C20A7A0F-B649-774A-74E4-43F7067C10BC}" dt="2023-06-15T15:53:52.211" v="41" actId="20577"/>
          <ac:spMkLst>
            <pc:docMk/>
            <pc:sldMk cId="3712223861" sldId="392"/>
            <ac:spMk id="3" creationId="{BA90776B-99A1-8DE8-2F97-B86457428AEB}"/>
          </ac:spMkLst>
        </pc:spChg>
      </pc:sldChg>
      <pc:sldChg chg="ord">
        <pc:chgData name="Alec J Summers" userId="S::asummers@mitre.org::d9c4246f-ffa8-4c52-a253-9dc5efe19efc" providerId="AD" clId="Web-{C20A7A0F-B649-774A-74E4-43F7067C10BC}" dt="2023-06-15T16:56:33.694" v="394"/>
        <pc:sldMkLst>
          <pc:docMk/>
          <pc:sldMk cId="3611533344" sldId="398"/>
        </pc:sldMkLst>
      </pc:sldChg>
      <pc:sldChg chg="ord">
        <pc:chgData name="Alec J Summers" userId="S::asummers@mitre.org::d9c4246f-ffa8-4c52-a253-9dc5efe19efc" providerId="AD" clId="Web-{C20A7A0F-B649-774A-74E4-43F7067C10BC}" dt="2023-06-15T16:56:33.694" v="393"/>
        <pc:sldMkLst>
          <pc:docMk/>
          <pc:sldMk cId="3030313033" sldId="410"/>
        </pc:sldMkLst>
      </pc:sldChg>
      <pc:sldChg chg="modSp">
        <pc:chgData name="Alec J Summers" userId="S::asummers@mitre.org::d9c4246f-ffa8-4c52-a253-9dc5efe19efc" providerId="AD" clId="Web-{C20A7A0F-B649-774A-74E4-43F7067C10BC}" dt="2023-06-15T16:55:12.396" v="389" actId="20577"/>
        <pc:sldMkLst>
          <pc:docMk/>
          <pc:sldMk cId="75563774" sldId="412"/>
        </pc:sldMkLst>
        <pc:spChg chg="mod">
          <ac:chgData name="Alec J Summers" userId="S::asummers@mitre.org::d9c4246f-ffa8-4c52-a253-9dc5efe19efc" providerId="AD" clId="Web-{C20A7A0F-B649-774A-74E4-43F7067C10BC}" dt="2023-06-15T16:55:12.396" v="389" actId="20577"/>
          <ac:spMkLst>
            <pc:docMk/>
            <pc:sldMk cId="75563774" sldId="412"/>
            <ac:spMk id="3" creationId="{A72194F0-9E18-FC24-42CB-2C4FD89A42DE}"/>
          </ac:spMkLst>
        </pc:spChg>
      </pc:sldChg>
      <pc:sldChg chg="del">
        <pc:chgData name="Alec J Summers" userId="S::asummers@mitre.org::d9c4246f-ffa8-4c52-a253-9dc5efe19efc" providerId="AD" clId="Web-{C20A7A0F-B649-774A-74E4-43F7067C10BC}" dt="2023-06-15T16:58:23.321" v="402"/>
        <pc:sldMkLst>
          <pc:docMk/>
          <pc:sldMk cId="1062830627" sldId="423"/>
        </pc:sldMkLst>
      </pc:sldChg>
      <pc:sldChg chg="ord">
        <pc:chgData name="Alec J Summers" userId="S::asummers@mitre.org::d9c4246f-ffa8-4c52-a253-9dc5efe19efc" providerId="AD" clId="Web-{C20A7A0F-B649-774A-74E4-43F7067C10BC}" dt="2023-06-15T16:56:33.694" v="392"/>
        <pc:sldMkLst>
          <pc:docMk/>
          <pc:sldMk cId="373191565" sldId="427"/>
        </pc:sldMkLst>
      </pc:sldChg>
      <pc:sldChg chg="ord">
        <pc:chgData name="Alec J Summers" userId="S::asummers@mitre.org::d9c4246f-ffa8-4c52-a253-9dc5efe19efc" providerId="AD" clId="Web-{C20A7A0F-B649-774A-74E4-43F7067C10BC}" dt="2023-06-15T16:56:33.694" v="391"/>
        <pc:sldMkLst>
          <pc:docMk/>
          <pc:sldMk cId="265016692" sldId="428"/>
        </pc:sldMkLst>
      </pc:sldChg>
      <pc:sldChg chg="del">
        <pc:chgData name="Alec J Summers" userId="S::asummers@mitre.org::d9c4246f-ffa8-4c52-a253-9dc5efe19efc" providerId="AD" clId="Web-{C20A7A0F-B649-774A-74E4-43F7067C10BC}" dt="2023-06-15T16:54:22.442" v="385"/>
        <pc:sldMkLst>
          <pc:docMk/>
          <pc:sldMk cId="3710702119" sldId="430"/>
        </pc:sldMkLst>
      </pc:sldChg>
      <pc:sldChg chg="modSp new">
        <pc:chgData name="Alec J Summers" userId="S::asummers@mitre.org::d9c4246f-ffa8-4c52-a253-9dc5efe19efc" providerId="AD" clId="Web-{C20A7A0F-B649-774A-74E4-43F7067C10BC}" dt="2023-06-15T15:57:16.698" v="297" actId="20577"/>
        <pc:sldMkLst>
          <pc:docMk/>
          <pc:sldMk cId="22820857" sldId="431"/>
        </pc:sldMkLst>
        <pc:spChg chg="mod">
          <ac:chgData name="Alec J Summers" userId="S::asummers@mitre.org::d9c4246f-ffa8-4c52-a253-9dc5efe19efc" providerId="AD" clId="Web-{C20A7A0F-B649-774A-74E4-43F7067C10BC}" dt="2023-06-15T15:54:04.774" v="45" actId="20577"/>
          <ac:spMkLst>
            <pc:docMk/>
            <pc:sldMk cId="22820857" sldId="431"/>
            <ac:spMk id="2" creationId="{AA5B4091-0EE3-BE0D-D288-8F3AB47C8BF6}"/>
          </ac:spMkLst>
        </pc:spChg>
        <pc:spChg chg="mod">
          <ac:chgData name="Alec J Summers" userId="S::asummers@mitre.org::d9c4246f-ffa8-4c52-a253-9dc5efe19efc" providerId="AD" clId="Web-{C20A7A0F-B649-774A-74E4-43F7067C10BC}" dt="2023-06-15T15:57:16.698" v="297" actId="20577"/>
          <ac:spMkLst>
            <pc:docMk/>
            <pc:sldMk cId="22820857" sldId="431"/>
            <ac:spMk id="3" creationId="{AEC9B7C1-9B7B-656B-20EC-CF419B4EAD01}"/>
          </ac:spMkLst>
        </pc:spChg>
      </pc:sldChg>
      <pc:sldChg chg="ord">
        <pc:chgData name="Alec J Summers" userId="S::asummers@mitre.org::d9c4246f-ffa8-4c52-a253-9dc5efe19efc" providerId="AD" clId="Web-{C20A7A0F-B649-774A-74E4-43F7067C10BC}" dt="2023-06-15T16:56:33.694" v="390"/>
        <pc:sldMkLst>
          <pc:docMk/>
          <pc:sldMk cId="2513951645" sldId="432"/>
        </pc:sldMkLst>
      </pc:sldChg>
      <pc:sldChg chg="add">
        <pc:chgData name="Alec J Summers" userId="S::asummers@mitre.org::d9c4246f-ffa8-4c52-a253-9dc5efe19efc" providerId="AD" clId="Web-{C20A7A0F-B649-774A-74E4-43F7067C10BC}" dt="2023-06-15T16:59:35.385" v="405"/>
        <pc:sldMkLst>
          <pc:docMk/>
          <pc:sldMk cId="1326220999" sldId="433"/>
        </pc:sldMkLst>
      </pc:sldChg>
      <pc:sldChg chg="add del">
        <pc:chgData name="Alec J Summers" userId="S::asummers@mitre.org::d9c4246f-ffa8-4c52-a253-9dc5efe19efc" providerId="AD" clId="Web-{C20A7A0F-B649-774A-74E4-43F7067C10BC}" dt="2023-06-15T16:58:37.634" v="404"/>
        <pc:sldMkLst>
          <pc:docMk/>
          <pc:sldMk cId="2061980661" sldId="433"/>
        </pc:sldMkLst>
      </pc:sldChg>
    </pc:docChg>
  </pc:docChgLst>
  <pc:docChgLst>
    <pc:chgData name="Alec J Summers" userId="S::asummers@mitre.org::d9c4246f-ffa8-4c52-a253-9dc5efe19efc" providerId="AD" clId="Web-{CABA4336-715C-9D6D-8AD8-EB91D16A3143}"/>
    <pc:docChg chg="addSld delSld modSld sldOrd addMainMaster modMainMaster">
      <pc:chgData name="Alec J Summers" userId="S::asummers@mitre.org::d9c4246f-ffa8-4c52-a253-9dc5efe19efc" providerId="AD" clId="Web-{CABA4336-715C-9D6D-8AD8-EB91D16A3143}" dt="2023-05-18T13:39:24.298" v="1617" actId="20577"/>
      <pc:docMkLst>
        <pc:docMk/>
      </pc:docMkLst>
      <pc:sldChg chg="modSp">
        <pc:chgData name="Alec J Summers" userId="S::asummers@mitre.org::d9c4246f-ffa8-4c52-a253-9dc5efe19efc" providerId="AD" clId="Web-{CABA4336-715C-9D6D-8AD8-EB91D16A3143}" dt="2023-05-18T11:48:28.077" v="24" actId="20577"/>
        <pc:sldMkLst>
          <pc:docMk/>
          <pc:sldMk cId="3038102033" sldId="362"/>
        </pc:sldMkLst>
        <pc:spChg chg="mod">
          <ac:chgData name="Alec J Summers" userId="S::asummers@mitre.org::d9c4246f-ffa8-4c52-a253-9dc5efe19efc" providerId="AD" clId="Web-{CABA4336-715C-9D6D-8AD8-EB91D16A3143}" dt="2023-05-18T11:48:28.077" v="24" actId="20577"/>
          <ac:spMkLst>
            <pc:docMk/>
            <pc:sldMk cId="3038102033" sldId="362"/>
            <ac:spMk id="3" creationId="{FC6BC93F-9898-4561-85F7-76B9EFF27366}"/>
          </ac:spMkLst>
        </pc:spChg>
      </pc:sldChg>
      <pc:sldChg chg="del">
        <pc:chgData name="Alec J Summers" userId="S::asummers@mitre.org::d9c4246f-ffa8-4c52-a253-9dc5efe19efc" providerId="AD" clId="Web-{CABA4336-715C-9D6D-8AD8-EB91D16A3143}" dt="2023-05-18T11:48:50.796" v="26"/>
        <pc:sldMkLst>
          <pc:docMk/>
          <pc:sldMk cId="2120934410" sldId="377"/>
        </pc:sldMkLst>
      </pc:sldChg>
      <pc:sldChg chg="modSp del">
        <pc:chgData name="Alec J Summers" userId="S::asummers@mitre.org::d9c4246f-ffa8-4c52-a253-9dc5efe19efc" providerId="AD" clId="Web-{CABA4336-715C-9D6D-8AD8-EB91D16A3143}" dt="2023-05-18T11:49:13.843" v="78"/>
        <pc:sldMkLst>
          <pc:docMk/>
          <pc:sldMk cId="3025115510" sldId="378"/>
        </pc:sldMkLst>
        <pc:spChg chg="mod">
          <ac:chgData name="Alec J Summers" userId="S::asummers@mitre.org::d9c4246f-ffa8-4c52-a253-9dc5efe19efc" providerId="AD" clId="Web-{CABA4336-715C-9D6D-8AD8-EB91D16A3143}" dt="2023-05-18T11:48:54.624" v="29" actId="20577"/>
          <ac:spMkLst>
            <pc:docMk/>
            <pc:sldMk cId="3025115510" sldId="378"/>
            <ac:spMk id="2" creationId="{2D6BA148-D979-3E52-94DC-66E68D9BED82}"/>
          </ac:spMkLst>
        </pc:spChg>
        <pc:spChg chg="mod">
          <ac:chgData name="Alec J Summers" userId="S::asummers@mitre.org::d9c4246f-ffa8-4c52-a253-9dc5efe19efc" providerId="AD" clId="Web-{CABA4336-715C-9D6D-8AD8-EB91D16A3143}" dt="2023-05-18T11:49:12.702" v="77" actId="20577"/>
          <ac:spMkLst>
            <pc:docMk/>
            <pc:sldMk cId="3025115510" sldId="378"/>
            <ac:spMk id="3" creationId="{D98493FF-16EF-C936-6985-43AD1E884000}"/>
          </ac:spMkLst>
        </pc:spChg>
      </pc:sldChg>
      <pc:sldChg chg="modSp">
        <pc:chgData name="Alec J Summers" userId="S::asummers@mitre.org::d9c4246f-ffa8-4c52-a253-9dc5efe19efc" providerId="AD" clId="Web-{CABA4336-715C-9D6D-8AD8-EB91D16A3143}" dt="2023-05-18T13:38:38.313" v="1612" actId="20577"/>
        <pc:sldMkLst>
          <pc:docMk/>
          <pc:sldMk cId="947197061" sldId="380"/>
        </pc:sldMkLst>
        <pc:spChg chg="mod">
          <ac:chgData name="Alec J Summers" userId="S::asummers@mitre.org::d9c4246f-ffa8-4c52-a253-9dc5efe19efc" providerId="AD" clId="Web-{CABA4336-715C-9D6D-8AD8-EB91D16A3143}" dt="2023-05-18T13:38:38.313" v="1612" actId="20577"/>
          <ac:spMkLst>
            <pc:docMk/>
            <pc:sldMk cId="947197061" sldId="380"/>
            <ac:spMk id="3" creationId="{E876E4F7-B5E8-F32C-BDFB-5193D6807443}"/>
          </ac:spMkLst>
        </pc:spChg>
      </pc:sldChg>
      <pc:sldChg chg="modSp">
        <pc:chgData name="Alec J Summers" userId="S::asummers@mitre.org::d9c4246f-ffa8-4c52-a253-9dc5efe19efc" providerId="AD" clId="Web-{CABA4336-715C-9D6D-8AD8-EB91D16A3143}" dt="2023-05-18T13:39:01.579" v="1615" actId="1076"/>
        <pc:sldMkLst>
          <pc:docMk/>
          <pc:sldMk cId="325853549" sldId="382"/>
        </pc:sldMkLst>
        <pc:spChg chg="mod">
          <ac:chgData name="Alec J Summers" userId="S::asummers@mitre.org::d9c4246f-ffa8-4c52-a253-9dc5efe19efc" providerId="AD" clId="Web-{CABA4336-715C-9D6D-8AD8-EB91D16A3143}" dt="2023-05-18T13:39:01.579" v="1615" actId="1076"/>
          <ac:spMkLst>
            <pc:docMk/>
            <pc:sldMk cId="325853549" sldId="382"/>
            <ac:spMk id="3" creationId="{64DD5B7F-CBFE-F026-F670-04F23E894E96}"/>
          </ac:spMkLst>
        </pc:spChg>
      </pc:sldChg>
      <pc:sldChg chg="modSp">
        <pc:chgData name="Alec J Summers" userId="S::asummers@mitre.org::d9c4246f-ffa8-4c52-a253-9dc5efe19efc" providerId="AD" clId="Web-{CABA4336-715C-9D6D-8AD8-EB91D16A3143}" dt="2023-05-18T13:39:24.298" v="1617" actId="20577"/>
        <pc:sldMkLst>
          <pc:docMk/>
          <pc:sldMk cId="18268121" sldId="389"/>
        </pc:sldMkLst>
        <pc:spChg chg="mod">
          <ac:chgData name="Alec J Summers" userId="S::asummers@mitre.org::d9c4246f-ffa8-4c52-a253-9dc5efe19efc" providerId="AD" clId="Web-{CABA4336-715C-9D6D-8AD8-EB91D16A3143}" dt="2023-05-18T13:39:24.298" v="1617" actId="20577"/>
          <ac:spMkLst>
            <pc:docMk/>
            <pc:sldMk cId="18268121" sldId="389"/>
            <ac:spMk id="3" creationId="{49517EE3-ED14-F6DD-9B65-9133A316812F}"/>
          </ac:spMkLst>
        </pc:spChg>
      </pc:sldChg>
      <pc:sldChg chg="modSp">
        <pc:chgData name="Alec J Summers" userId="S::asummers@mitre.org::d9c4246f-ffa8-4c52-a253-9dc5efe19efc" providerId="AD" clId="Web-{CABA4336-715C-9D6D-8AD8-EB91D16A3143}" dt="2023-05-18T12:10:14.373" v="333" actId="20577"/>
        <pc:sldMkLst>
          <pc:docMk/>
          <pc:sldMk cId="3712223861" sldId="392"/>
        </pc:sldMkLst>
        <pc:spChg chg="mod">
          <ac:chgData name="Alec J Summers" userId="S::asummers@mitre.org::d9c4246f-ffa8-4c52-a253-9dc5efe19efc" providerId="AD" clId="Web-{CABA4336-715C-9D6D-8AD8-EB91D16A3143}" dt="2023-05-18T12:10:14.373" v="333" actId="20577"/>
          <ac:spMkLst>
            <pc:docMk/>
            <pc:sldMk cId="3712223861" sldId="392"/>
            <ac:spMk id="3" creationId="{BA90776B-99A1-8DE8-2F97-B86457428AEB}"/>
          </ac:spMkLst>
        </pc:spChg>
      </pc:sldChg>
      <pc:sldChg chg="add replId">
        <pc:chgData name="Alec J Summers" userId="S::asummers@mitre.org::d9c4246f-ffa8-4c52-a253-9dc5efe19efc" providerId="AD" clId="Web-{CABA4336-715C-9D6D-8AD8-EB91D16A3143}" dt="2023-05-18T11:47:48.076" v="0"/>
        <pc:sldMkLst>
          <pc:docMk/>
          <pc:sldMk cId="3139110010" sldId="411"/>
        </pc:sldMkLst>
      </pc:sldChg>
      <pc:sldChg chg="add replId">
        <pc:chgData name="Alec J Summers" userId="S::asummers@mitre.org::d9c4246f-ffa8-4c52-a253-9dc5efe19efc" providerId="AD" clId="Web-{CABA4336-715C-9D6D-8AD8-EB91D16A3143}" dt="2023-05-18T11:48:46.046" v="25"/>
        <pc:sldMkLst>
          <pc:docMk/>
          <pc:sldMk cId="3927082044" sldId="412"/>
        </pc:sldMkLst>
      </pc:sldChg>
      <pc:sldChg chg="addSp delSp modSp new">
        <pc:chgData name="Alec J Summers" userId="S::asummers@mitre.org::d9c4246f-ffa8-4c52-a253-9dc5efe19efc" providerId="AD" clId="Web-{CABA4336-715C-9D6D-8AD8-EB91D16A3143}" dt="2023-05-18T11:53:54.299" v="108" actId="20577"/>
        <pc:sldMkLst>
          <pc:docMk/>
          <pc:sldMk cId="1557662035" sldId="413"/>
        </pc:sldMkLst>
        <pc:spChg chg="mod">
          <ac:chgData name="Alec J Summers" userId="S::asummers@mitre.org::d9c4246f-ffa8-4c52-a253-9dc5efe19efc" providerId="AD" clId="Web-{CABA4336-715C-9D6D-8AD8-EB91D16A3143}" dt="2023-05-18T11:49:27.578" v="80" actId="20577"/>
          <ac:spMkLst>
            <pc:docMk/>
            <pc:sldMk cId="1557662035" sldId="413"/>
            <ac:spMk id="2" creationId="{7D615F78-E7BC-B4F2-6063-12B64E880819}"/>
          </ac:spMkLst>
        </pc:spChg>
        <pc:spChg chg="mod">
          <ac:chgData name="Alec J Summers" userId="S::asummers@mitre.org::d9c4246f-ffa8-4c52-a253-9dc5efe19efc" providerId="AD" clId="Web-{CABA4336-715C-9D6D-8AD8-EB91D16A3143}" dt="2023-05-18T11:53:54.299" v="108" actId="20577"/>
          <ac:spMkLst>
            <pc:docMk/>
            <pc:sldMk cId="1557662035" sldId="413"/>
            <ac:spMk id="3" creationId="{7BBC73ED-9DDD-5149-6570-3AD6C65042DE}"/>
          </ac:spMkLst>
        </pc:spChg>
        <pc:picChg chg="add del mod">
          <ac:chgData name="Alec J Summers" userId="S::asummers@mitre.org::d9c4246f-ffa8-4c52-a253-9dc5efe19efc" providerId="AD" clId="Web-{CABA4336-715C-9D6D-8AD8-EB91D16A3143}" dt="2023-05-18T11:49:50.812" v="86"/>
          <ac:picMkLst>
            <pc:docMk/>
            <pc:sldMk cId="1557662035" sldId="413"/>
            <ac:picMk id="5" creationId="{02BF7AA4-0611-F120-0EA0-0B5C255E3972}"/>
          </ac:picMkLst>
        </pc:picChg>
      </pc:sldChg>
      <pc:sldChg chg="addSp delSp modSp new">
        <pc:chgData name="Alec J Summers" userId="S::asummers@mitre.org::d9c4246f-ffa8-4c52-a253-9dc5efe19efc" providerId="AD" clId="Web-{CABA4336-715C-9D6D-8AD8-EB91D16A3143}" dt="2023-05-18T13:31:01.855" v="1589" actId="1076"/>
        <pc:sldMkLst>
          <pc:docMk/>
          <pc:sldMk cId="3445409437" sldId="414"/>
        </pc:sldMkLst>
        <pc:spChg chg="mod">
          <ac:chgData name="Alec J Summers" userId="S::asummers@mitre.org::d9c4246f-ffa8-4c52-a253-9dc5efe19efc" providerId="AD" clId="Web-{CABA4336-715C-9D6D-8AD8-EB91D16A3143}" dt="2023-05-18T12:00:07.053" v="116" actId="20577"/>
          <ac:spMkLst>
            <pc:docMk/>
            <pc:sldMk cId="3445409437" sldId="414"/>
            <ac:spMk id="2" creationId="{AFBCD418-F42B-17C8-6802-6DCADC61EE56}"/>
          </ac:spMkLst>
        </pc:spChg>
        <pc:spChg chg="del">
          <ac:chgData name="Alec J Summers" userId="S::asummers@mitre.org::d9c4246f-ffa8-4c52-a253-9dc5efe19efc" providerId="AD" clId="Web-{CABA4336-715C-9D6D-8AD8-EB91D16A3143}" dt="2023-05-18T11:59:40.678" v="110"/>
          <ac:spMkLst>
            <pc:docMk/>
            <pc:sldMk cId="3445409437" sldId="414"/>
            <ac:spMk id="3" creationId="{35E31D88-D54A-4F3F-BE43-763B099A22AC}"/>
          </ac:spMkLst>
        </pc:spChg>
        <pc:spChg chg="add del">
          <ac:chgData name="Alec J Summers" userId="S::asummers@mitre.org::d9c4246f-ffa8-4c52-a253-9dc5efe19efc" providerId="AD" clId="Web-{CABA4336-715C-9D6D-8AD8-EB91D16A3143}" dt="2023-05-18T13:23:12.912" v="1564"/>
          <ac:spMkLst>
            <pc:docMk/>
            <pc:sldMk cId="3445409437" sldId="414"/>
            <ac:spMk id="6" creationId="{C5689C44-4BBD-8C0C-C669-E6A2519CFBC1}"/>
          </ac:spMkLst>
        </pc:spChg>
        <pc:spChg chg="add del mod">
          <ac:chgData name="Alec J Summers" userId="S::asummers@mitre.org::d9c4246f-ffa8-4c52-a253-9dc5efe19efc" providerId="AD" clId="Web-{CABA4336-715C-9D6D-8AD8-EB91D16A3143}" dt="2023-05-18T13:30:11.011" v="1580"/>
          <ac:spMkLst>
            <pc:docMk/>
            <pc:sldMk cId="3445409437" sldId="414"/>
            <ac:spMk id="7" creationId="{7882F733-310F-EAA3-2EAD-D2DEF648C22D}"/>
          </ac:spMkLst>
        </pc:spChg>
        <pc:spChg chg="add mod">
          <ac:chgData name="Alec J Summers" userId="S::asummers@mitre.org::d9c4246f-ffa8-4c52-a253-9dc5efe19efc" providerId="AD" clId="Web-{CABA4336-715C-9D6D-8AD8-EB91D16A3143}" dt="2023-05-18T13:31:01.855" v="1589" actId="1076"/>
          <ac:spMkLst>
            <pc:docMk/>
            <pc:sldMk cId="3445409437" sldId="414"/>
            <ac:spMk id="9" creationId="{2432B59B-1BB3-2F33-8EA3-3AE8315153C9}"/>
          </ac:spMkLst>
        </pc:spChg>
        <pc:picChg chg="add mod ord">
          <ac:chgData name="Alec J Summers" userId="S::asummers@mitre.org::d9c4246f-ffa8-4c52-a253-9dc5efe19efc" providerId="AD" clId="Web-{CABA4336-715C-9D6D-8AD8-EB91D16A3143}" dt="2023-05-18T13:21:34.396" v="1562" actId="1076"/>
          <ac:picMkLst>
            <pc:docMk/>
            <pc:sldMk cId="3445409437" sldId="414"/>
            <ac:picMk id="5" creationId="{D2DB217A-4573-CE74-2F2B-D553135FC725}"/>
          </ac:picMkLst>
        </pc:picChg>
      </pc:sldChg>
      <pc:sldChg chg="modSp new">
        <pc:chgData name="Alec J Summers" userId="S::asummers@mitre.org::d9c4246f-ffa8-4c52-a253-9dc5efe19efc" providerId="AD" clId="Web-{CABA4336-715C-9D6D-8AD8-EB91D16A3143}" dt="2023-05-18T13:29:22.807" v="1579" actId="20577"/>
        <pc:sldMkLst>
          <pc:docMk/>
          <pc:sldMk cId="1512009797" sldId="415"/>
        </pc:sldMkLst>
        <pc:spChg chg="mod">
          <ac:chgData name="Alec J Summers" userId="S::asummers@mitre.org::d9c4246f-ffa8-4c52-a253-9dc5efe19efc" providerId="AD" clId="Web-{CABA4336-715C-9D6D-8AD8-EB91D16A3143}" dt="2023-05-18T12:01:28.164" v="122" actId="20577"/>
          <ac:spMkLst>
            <pc:docMk/>
            <pc:sldMk cId="1512009797" sldId="415"/>
            <ac:spMk id="2" creationId="{330FF23D-3979-79D4-3922-4A51BC712A8C}"/>
          </ac:spMkLst>
        </pc:spChg>
        <pc:spChg chg="mod">
          <ac:chgData name="Alec J Summers" userId="S::asummers@mitre.org::d9c4246f-ffa8-4c52-a253-9dc5efe19efc" providerId="AD" clId="Web-{CABA4336-715C-9D6D-8AD8-EB91D16A3143}" dt="2023-05-18T13:29:22.807" v="1579" actId="20577"/>
          <ac:spMkLst>
            <pc:docMk/>
            <pc:sldMk cId="1512009797" sldId="415"/>
            <ac:spMk id="3" creationId="{7D9209FF-53FD-C87A-0DC0-9AD1C7C36233}"/>
          </ac:spMkLst>
        </pc:spChg>
      </pc:sldChg>
      <pc:sldChg chg="addSp delSp modSp new">
        <pc:chgData name="Alec J Summers" userId="S::asummers@mitre.org::d9c4246f-ffa8-4c52-a253-9dc5efe19efc" providerId="AD" clId="Web-{CABA4336-715C-9D6D-8AD8-EB91D16A3143}" dt="2023-05-18T13:00:25.679" v="1495" actId="20577"/>
        <pc:sldMkLst>
          <pc:docMk/>
          <pc:sldMk cId="2094458538" sldId="416"/>
        </pc:sldMkLst>
        <pc:spChg chg="mod">
          <ac:chgData name="Alec J Summers" userId="S::asummers@mitre.org::d9c4246f-ffa8-4c52-a253-9dc5efe19efc" providerId="AD" clId="Web-{CABA4336-715C-9D6D-8AD8-EB91D16A3143}" dt="2023-05-18T12:09:38.310" v="328" actId="20577"/>
          <ac:spMkLst>
            <pc:docMk/>
            <pc:sldMk cId="2094458538" sldId="416"/>
            <ac:spMk id="2" creationId="{876272FA-1E76-0226-C94C-01AAEAA17103}"/>
          </ac:spMkLst>
        </pc:spChg>
        <pc:spChg chg="mod">
          <ac:chgData name="Alec J Summers" userId="S::asummers@mitre.org::d9c4246f-ffa8-4c52-a253-9dc5efe19efc" providerId="AD" clId="Web-{CABA4336-715C-9D6D-8AD8-EB91D16A3143}" dt="2023-05-18T13:00:25.679" v="1495" actId="20577"/>
          <ac:spMkLst>
            <pc:docMk/>
            <pc:sldMk cId="2094458538" sldId="416"/>
            <ac:spMk id="3" creationId="{B0031E66-4291-DAE4-9DDF-E509BBBA3D38}"/>
          </ac:spMkLst>
        </pc:spChg>
        <pc:spChg chg="add del mod">
          <ac:chgData name="Alec J Summers" userId="S::asummers@mitre.org::d9c4246f-ffa8-4c52-a253-9dc5efe19efc" providerId="AD" clId="Web-{CABA4336-715C-9D6D-8AD8-EB91D16A3143}" dt="2023-05-18T12:04:14.994" v="167"/>
          <ac:spMkLst>
            <pc:docMk/>
            <pc:sldMk cId="2094458538" sldId="416"/>
            <ac:spMk id="6" creationId="{93C89D5B-7109-485A-065D-3C117ED723DF}"/>
          </ac:spMkLst>
        </pc:spChg>
        <pc:spChg chg="add del mod">
          <ac:chgData name="Alec J Summers" userId="S::asummers@mitre.org::d9c4246f-ffa8-4c52-a253-9dc5efe19efc" providerId="AD" clId="Web-{CABA4336-715C-9D6D-8AD8-EB91D16A3143}" dt="2023-05-18T12:59:57.303" v="1465"/>
          <ac:spMkLst>
            <pc:docMk/>
            <pc:sldMk cId="2094458538" sldId="416"/>
            <ac:spMk id="7" creationId="{EAF0F08B-0287-FD25-E57E-8F927D69DD4D}"/>
          </ac:spMkLst>
        </pc:spChg>
        <pc:spChg chg="add del mod">
          <ac:chgData name="Alec J Summers" userId="S::asummers@mitre.org::d9c4246f-ffa8-4c52-a253-9dc5efe19efc" providerId="AD" clId="Web-{CABA4336-715C-9D6D-8AD8-EB91D16A3143}" dt="2023-05-18T12:59:06.271" v="1432"/>
          <ac:spMkLst>
            <pc:docMk/>
            <pc:sldMk cId="2094458538" sldId="416"/>
            <ac:spMk id="8" creationId="{25388A9B-DDEA-CA7C-4E76-810AC0F22B87}"/>
          </ac:spMkLst>
        </pc:spChg>
        <pc:picChg chg="add del mod">
          <ac:chgData name="Alec J Summers" userId="S::asummers@mitre.org::d9c4246f-ffa8-4c52-a253-9dc5efe19efc" providerId="AD" clId="Web-{CABA4336-715C-9D6D-8AD8-EB91D16A3143}" dt="2023-05-18T12:55:14.956" v="1309"/>
          <ac:picMkLst>
            <pc:docMk/>
            <pc:sldMk cId="2094458538" sldId="416"/>
            <ac:picMk id="5" creationId="{C94C3309-4075-C1D4-34A8-3218A2426121}"/>
          </ac:picMkLst>
        </pc:picChg>
      </pc:sldChg>
      <pc:sldChg chg="modSp new del">
        <pc:chgData name="Alec J Summers" userId="S::asummers@mitre.org::d9c4246f-ffa8-4c52-a253-9dc5efe19efc" providerId="AD" clId="Web-{CABA4336-715C-9D6D-8AD8-EB91D16A3143}" dt="2023-05-18T12:46:20.777" v="1082"/>
        <pc:sldMkLst>
          <pc:docMk/>
          <pc:sldMk cId="43909006" sldId="417"/>
        </pc:sldMkLst>
        <pc:spChg chg="mod">
          <ac:chgData name="Alec J Summers" userId="S::asummers@mitre.org::d9c4246f-ffa8-4c52-a253-9dc5efe19efc" providerId="AD" clId="Web-{CABA4336-715C-9D6D-8AD8-EB91D16A3143}" dt="2023-05-18T12:16:10.241" v="513" actId="20577"/>
          <ac:spMkLst>
            <pc:docMk/>
            <pc:sldMk cId="43909006" sldId="417"/>
            <ac:spMk id="2" creationId="{6B4A5D8C-FF3C-B17B-3313-609E1E3138F3}"/>
          </ac:spMkLst>
        </pc:spChg>
        <pc:spChg chg="mod">
          <ac:chgData name="Alec J Summers" userId="S::asummers@mitre.org::d9c4246f-ffa8-4c52-a253-9dc5efe19efc" providerId="AD" clId="Web-{CABA4336-715C-9D6D-8AD8-EB91D16A3143}" dt="2023-05-18T12:46:12.683" v="1081" actId="20577"/>
          <ac:spMkLst>
            <pc:docMk/>
            <pc:sldMk cId="43909006" sldId="417"/>
            <ac:spMk id="3" creationId="{35C8698B-60A1-E3AC-82B8-42CDAD31A613}"/>
          </ac:spMkLst>
        </pc:spChg>
      </pc:sldChg>
      <pc:sldChg chg="modSp new del">
        <pc:chgData name="Alec J Summers" userId="S::asummers@mitre.org::d9c4246f-ffa8-4c52-a253-9dc5efe19efc" providerId="AD" clId="Web-{CABA4336-715C-9D6D-8AD8-EB91D16A3143}" dt="2023-05-18T12:09:40.341" v="329"/>
        <pc:sldMkLst>
          <pc:docMk/>
          <pc:sldMk cId="1563933540" sldId="417"/>
        </pc:sldMkLst>
        <pc:spChg chg="mod">
          <ac:chgData name="Alec J Summers" userId="S::asummers@mitre.org::d9c4246f-ffa8-4c52-a253-9dc5efe19efc" providerId="AD" clId="Web-{CABA4336-715C-9D6D-8AD8-EB91D16A3143}" dt="2023-05-18T12:04:24.916" v="173" actId="20577"/>
          <ac:spMkLst>
            <pc:docMk/>
            <pc:sldMk cId="1563933540" sldId="417"/>
            <ac:spMk id="2" creationId="{02D6DC4D-FCCD-3CAD-C26C-349E6C5005CC}"/>
          </ac:spMkLst>
        </pc:spChg>
        <pc:spChg chg="mod">
          <ac:chgData name="Alec J Summers" userId="S::asummers@mitre.org::d9c4246f-ffa8-4c52-a253-9dc5efe19efc" providerId="AD" clId="Web-{CABA4336-715C-9D6D-8AD8-EB91D16A3143}" dt="2023-05-18T12:09:10.419" v="323" actId="20577"/>
          <ac:spMkLst>
            <pc:docMk/>
            <pc:sldMk cId="1563933540" sldId="417"/>
            <ac:spMk id="3" creationId="{17E4A516-EEC3-EF68-5B57-5AA4CB5BC290}"/>
          </ac:spMkLst>
        </pc:spChg>
      </pc:sldChg>
      <pc:sldChg chg="addSp delSp modSp new ord">
        <pc:chgData name="Alec J Summers" userId="S::asummers@mitre.org::d9c4246f-ffa8-4c52-a253-9dc5efe19efc" providerId="AD" clId="Web-{CABA4336-715C-9D6D-8AD8-EB91D16A3143}" dt="2023-05-18T12:23:23.934" v="601"/>
        <pc:sldMkLst>
          <pc:docMk/>
          <pc:sldMk cId="2640616137" sldId="418"/>
        </pc:sldMkLst>
        <pc:spChg chg="mod">
          <ac:chgData name="Alec J Summers" userId="S::asummers@mitre.org::d9c4246f-ffa8-4c52-a253-9dc5efe19efc" providerId="AD" clId="Web-{CABA4336-715C-9D6D-8AD8-EB91D16A3143}" dt="2023-05-18T12:17:15.523" v="542" actId="20577"/>
          <ac:spMkLst>
            <pc:docMk/>
            <pc:sldMk cId="2640616137" sldId="418"/>
            <ac:spMk id="2" creationId="{2322F922-3990-9C5A-D082-4806F11AD6DC}"/>
          </ac:spMkLst>
        </pc:spChg>
        <pc:spChg chg="mod">
          <ac:chgData name="Alec J Summers" userId="S::asummers@mitre.org::d9c4246f-ffa8-4c52-a253-9dc5efe19efc" providerId="AD" clId="Web-{CABA4336-715C-9D6D-8AD8-EB91D16A3143}" dt="2023-05-18T12:17:56.727" v="560" actId="20577"/>
          <ac:spMkLst>
            <pc:docMk/>
            <pc:sldMk cId="2640616137" sldId="418"/>
            <ac:spMk id="3" creationId="{649CA025-293E-E7B5-E76A-D29DC4E0CEA2}"/>
          </ac:spMkLst>
        </pc:spChg>
        <pc:picChg chg="add del mod">
          <ac:chgData name="Alec J Summers" userId="S::asummers@mitre.org::d9c4246f-ffa8-4c52-a253-9dc5efe19efc" providerId="AD" clId="Web-{CABA4336-715C-9D6D-8AD8-EB91D16A3143}" dt="2023-05-18T12:18:28.509" v="567"/>
          <ac:picMkLst>
            <pc:docMk/>
            <pc:sldMk cId="2640616137" sldId="418"/>
            <ac:picMk id="5" creationId="{DE0DEA84-11D2-A967-41F6-7D9C48996CE1}"/>
          </ac:picMkLst>
        </pc:picChg>
        <pc:picChg chg="add mod">
          <ac:chgData name="Alec J Summers" userId="S::asummers@mitre.org::d9c4246f-ffa8-4c52-a253-9dc5efe19efc" providerId="AD" clId="Web-{CABA4336-715C-9D6D-8AD8-EB91D16A3143}" dt="2023-05-18T12:21:21.714" v="587" actId="1076"/>
          <ac:picMkLst>
            <pc:docMk/>
            <pc:sldMk cId="2640616137" sldId="418"/>
            <ac:picMk id="6" creationId="{52A86783-5C31-E62A-FB11-184BDE1079B7}"/>
          </ac:picMkLst>
        </pc:picChg>
        <pc:picChg chg="add mod">
          <ac:chgData name="Alec J Summers" userId="S::asummers@mitre.org::d9c4246f-ffa8-4c52-a253-9dc5efe19efc" providerId="AD" clId="Web-{CABA4336-715C-9D6D-8AD8-EB91D16A3143}" dt="2023-05-18T12:21:21.745" v="589" actId="1076"/>
          <ac:picMkLst>
            <pc:docMk/>
            <pc:sldMk cId="2640616137" sldId="418"/>
            <ac:picMk id="7" creationId="{20FFE1D7-044C-C222-AE1B-5CFE8963592F}"/>
          </ac:picMkLst>
        </pc:picChg>
        <pc:picChg chg="add mod ord">
          <ac:chgData name="Alec J Summers" userId="S::asummers@mitre.org::d9c4246f-ffa8-4c52-a253-9dc5efe19efc" providerId="AD" clId="Web-{CABA4336-715C-9D6D-8AD8-EB91D16A3143}" dt="2023-05-18T12:21:21.714" v="588" actId="1076"/>
          <ac:picMkLst>
            <pc:docMk/>
            <pc:sldMk cId="2640616137" sldId="418"/>
            <ac:picMk id="8" creationId="{80A2D6A4-6068-F389-2A6F-D855ABEB4A7A}"/>
          </ac:picMkLst>
        </pc:picChg>
      </pc:sldChg>
      <pc:sldChg chg="addSp delSp modSp new">
        <pc:chgData name="Alec J Summers" userId="S::asummers@mitre.org::d9c4246f-ffa8-4c52-a253-9dc5efe19efc" providerId="AD" clId="Web-{CABA4336-715C-9D6D-8AD8-EB91D16A3143}" dt="2023-05-18T12:24:59.935" v="608" actId="1076"/>
        <pc:sldMkLst>
          <pc:docMk/>
          <pc:sldMk cId="461206580" sldId="419"/>
        </pc:sldMkLst>
        <pc:spChg chg="del">
          <ac:chgData name="Alec J Summers" userId="S::asummers@mitre.org::d9c4246f-ffa8-4c52-a253-9dc5efe19efc" providerId="AD" clId="Web-{CABA4336-715C-9D6D-8AD8-EB91D16A3143}" dt="2023-05-18T12:24:39.622" v="605"/>
          <ac:spMkLst>
            <pc:docMk/>
            <pc:sldMk cId="461206580" sldId="419"/>
            <ac:spMk id="2" creationId="{F5F0B3DB-5B42-547B-E51F-B8CE309287FB}"/>
          </ac:spMkLst>
        </pc:spChg>
        <pc:spChg chg="del">
          <ac:chgData name="Alec J Summers" userId="S::asummers@mitre.org::d9c4246f-ffa8-4c52-a253-9dc5efe19efc" providerId="AD" clId="Web-{CABA4336-715C-9D6D-8AD8-EB91D16A3143}" dt="2023-05-18T12:22:30.121" v="591"/>
          <ac:spMkLst>
            <pc:docMk/>
            <pc:sldMk cId="461206580" sldId="419"/>
            <ac:spMk id="3" creationId="{10042354-28E2-779E-E0F0-667B52FB1939}"/>
          </ac:spMkLst>
        </pc:spChg>
        <pc:picChg chg="add mod">
          <ac:chgData name="Alec J Summers" userId="S::asummers@mitre.org::d9c4246f-ffa8-4c52-a253-9dc5efe19efc" providerId="AD" clId="Web-{CABA4336-715C-9D6D-8AD8-EB91D16A3143}" dt="2023-05-18T12:24:59.935" v="608" actId="1076"/>
          <ac:picMkLst>
            <pc:docMk/>
            <pc:sldMk cId="461206580" sldId="419"/>
            <ac:picMk id="5" creationId="{65C3D708-3C07-8145-94E9-69F0E1D8CE45}"/>
          </ac:picMkLst>
        </pc:picChg>
      </pc:sldChg>
      <pc:sldChg chg="add ord">
        <pc:chgData name="Alec J Summers" userId="S::asummers@mitre.org::d9c4246f-ffa8-4c52-a253-9dc5efe19efc" providerId="AD" clId="Web-{CABA4336-715C-9D6D-8AD8-EB91D16A3143}" dt="2023-05-18T12:23:23.934" v="600"/>
        <pc:sldMkLst>
          <pc:docMk/>
          <pc:sldMk cId="1720940884" sldId="420"/>
        </pc:sldMkLst>
      </pc:sldChg>
      <pc:sldChg chg="modSp new">
        <pc:chgData name="Alec J Summers" userId="S::asummers@mitre.org::d9c4246f-ffa8-4c52-a253-9dc5efe19efc" providerId="AD" clId="Web-{CABA4336-715C-9D6D-8AD8-EB91D16A3143}" dt="2023-05-18T12:38:57.725" v="897" actId="20577"/>
        <pc:sldMkLst>
          <pc:docMk/>
          <pc:sldMk cId="1550105302" sldId="421"/>
        </pc:sldMkLst>
        <pc:spChg chg="mod">
          <ac:chgData name="Alec J Summers" userId="S::asummers@mitre.org::d9c4246f-ffa8-4c52-a253-9dc5efe19efc" providerId="AD" clId="Web-{CABA4336-715C-9D6D-8AD8-EB91D16A3143}" dt="2023-05-18T12:31:00.033" v="701" actId="20577"/>
          <ac:spMkLst>
            <pc:docMk/>
            <pc:sldMk cId="1550105302" sldId="421"/>
            <ac:spMk id="2" creationId="{345A3D5D-8B52-389E-B3CE-9DCD9F62155A}"/>
          </ac:spMkLst>
        </pc:spChg>
        <pc:spChg chg="mod">
          <ac:chgData name="Alec J Summers" userId="S::asummers@mitre.org::d9c4246f-ffa8-4c52-a253-9dc5efe19efc" providerId="AD" clId="Web-{CABA4336-715C-9D6D-8AD8-EB91D16A3143}" dt="2023-05-18T12:38:57.725" v="897" actId="20577"/>
          <ac:spMkLst>
            <pc:docMk/>
            <pc:sldMk cId="1550105302" sldId="421"/>
            <ac:spMk id="3" creationId="{7460C417-6776-4B8A-8794-BA69709C720A}"/>
          </ac:spMkLst>
        </pc:spChg>
      </pc:sldChg>
      <pc:sldChg chg="modSp add">
        <pc:chgData name="Alec J Summers" userId="S::asummers@mitre.org::d9c4246f-ffa8-4c52-a253-9dc5efe19efc" providerId="AD" clId="Web-{CABA4336-715C-9D6D-8AD8-EB91D16A3143}" dt="2023-05-18T13:03:43.728" v="1559" actId="20577"/>
        <pc:sldMkLst>
          <pc:docMk/>
          <pc:sldMk cId="1255472648" sldId="422"/>
        </pc:sldMkLst>
        <pc:spChg chg="mod">
          <ac:chgData name="Alec J Summers" userId="S::asummers@mitre.org::d9c4246f-ffa8-4c52-a253-9dc5efe19efc" providerId="AD" clId="Web-{CABA4336-715C-9D6D-8AD8-EB91D16A3143}" dt="2023-05-18T13:03:43.728" v="1559" actId="20577"/>
          <ac:spMkLst>
            <pc:docMk/>
            <pc:sldMk cId="1255472648" sldId="422"/>
            <ac:spMk id="3" creationId="{9D767A6A-186A-46F9-B0A0-21900E551FC6}"/>
          </ac:spMkLst>
        </pc:spChg>
      </pc:sldChg>
      <pc:sldChg chg="modSp add">
        <pc:chgData name="Alec J Summers" userId="S::asummers@mitre.org::d9c4246f-ffa8-4c52-a253-9dc5efe19efc" providerId="AD" clId="Web-{CABA4336-715C-9D6D-8AD8-EB91D16A3143}" dt="2023-05-18T12:43:15.603" v="1001" actId="20577"/>
        <pc:sldMkLst>
          <pc:docMk/>
          <pc:sldMk cId="1062830627" sldId="423"/>
        </pc:sldMkLst>
        <pc:spChg chg="mod">
          <ac:chgData name="Alec J Summers" userId="S::asummers@mitre.org::d9c4246f-ffa8-4c52-a253-9dc5efe19efc" providerId="AD" clId="Web-{CABA4336-715C-9D6D-8AD8-EB91D16A3143}" dt="2023-05-18T12:43:02.244" v="985" actId="20577"/>
          <ac:spMkLst>
            <pc:docMk/>
            <pc:sldMk cId="1062830627" sldId="423"/>
            <ac:spMk id="2" creationId="{053982B1-FB42-40CA-9EDA-240B5C03ABB4}"/>
          </ac:spMkLst>
        </pc:spChg>
        <pc:spChg chg="mod">
          <ac:chgData name="Alec J Summers" userId="S::asummers@mitre.org::d9c4246f-ffa8-4c52-a253-9dc5efe19efc" providerId="AD" clId="Web-{CABA4336-715C-9D6D-8AD8-EB91D16A3143}" dt="2023-05-18T12:43:15.603" v="1001" actId="20577"/>
          <ac:spMkLst>
            <pc:docMk/>
            <pc:sldMk cId="1062830627" sldId="423"/>
            <ac:spMk id="3" creationId="{BE073E11-6426-436C-AE74-DF4391DDA3EA}"/>
          </ac:spMkLst>
        </pc:spChg>
        <pc:spChg chg="mod">
          <ac:chgData name="Alec J Summers" userId="S::asummers@mitre.org::d9c4246f-ffa8-4c52-a253-9dc5efe19efc" providerId="AD" clId="Web-{CABA4336-715C-9D6D-8AD8-EB91D16A3143}" dt="2023-05-18T12:39:45.663" v="900" actId="1076"/>
          <ac:spMkLst>
            <pc:docMk/>
            <pc:sldMk cId="1062830627" sldId="423"/>
            <ac:spMk id="4" creationId="{AE9C8F53-531C-E54F-877D-3FFDFE36F383}"/>
          </ac:spMkLst>
        </pc:spChg>
      </pc:sldChg>
      <pc:sldChg chg="modSp new del">
        <pc:chgData name="Alec J Summers" userId="S::asummers@mitre.org::d9c4246f-ffa8-4c52-a253-9dc5efe19efc" providerId="AD" clId="Web-{CABA4336-715C-9D6D-8AD8-EB91D16A3143}" dt="2023-05-18T12:43:37.057" v="1007"/>
        <pc:sldMkLst>
          <pc:docMk/>
          <pc:sldMk cId="1036323189" sldId="424"/>
        </pc:sldMkLst>
        <pc:spChg chg="mod">
          <ac:chgData name="Alec J Summers" userId="S::asummers@mitre.org::d9c4246f-ffa8-4c52-a253-9dc5efe19efc" providerId="AD" clId="Web-{CABA4336-715C-9D6D-8AD8-EB91D16A3143}" dt="2023-05-18T12:43:34.619" v="1006" actId="20577"/>
          <ac:spMkLst>
            <pc:docMk/>
            <pc:sldMk cId="1036323189" sldId="424"/>
            <ac:spMk id="2" creationId="{44FCA460-4196-71CB-157F-FCA1FD0B8938}"/>
          </ac:spMkLst>
        </pc:spChg>
      </pc:sldChg>
      <pc:sldChg chg="modSp new">
        <pc:chgData name="Alec J Summers" userId="S::asummers@mitre.org::d9c4246f-ffa8-4c52-a253-9dc5efe19efc" providerId="AD" clId="Web-{CABA4336-715C-9D6D-8AD8-EB91D16A3143}" dt="2023-05-18T12:43:47.588" v="1010" actId="20577"/>
        <pc:sldMkLst>
          <pc:docMk/>
          <pc:sldMk cId="3354308115" sldId="424"/>
        </pc:sldMkLst>
        <pc:spChg chg="mod">
          <ac:chgData name="Alec J Summers" userId="S::asummers@mitre.org::d9c4246f-ffa8-4c52-a253-9dc5efe19efc" providerId="AD" clId="Web-{CABA4336-715C-9D6D-8AD8-EB91D16A3143}" dt="2023-05-18T12:43:47.588" v="1010" actId="20577"/>
          <ac:spMkLst>
            <pc:docMk/>
            <pc:sldMk cId="3354308115" sldId="424"/>
            <ac:spMk id="2" creationId="{E2B21764-03E4-E183-E439-4F646259F8F2}"/>
          </ac:spMkLst>
        </pc:spChg>
      </pc:sldChg>
      <pc:sldChg chg="modSp add">
        <pc:chgData name="Alec J Summers" userId="S::asummers@mitre.org::d9c4246f-ffa8-4c52-a253-9dc5efe19efc" providerId="AD" clId="Web-{CABA4336-715C-9D6D-8AD8-EB91D16A3143}" dt="2023-05-18T13:36:46.797" v="1605" actId="1076"/>
        <pc:sldMkLst>
          <pc:docMk/>
          <pc:sldMk cId="2847046728" sldId="425"/>
        </pc:sldMkLst>
        <pc:spChg chg="mod">
          <ac:chgData name="Alec J Summers" userId="S::asummers@mitre.org::d9c4246f-ffa8-4c52-a253-9dc5efe19efc" providerId="AD" clId="Web-{CABA4336-715C-9D6D-8AD8-EB91D16A3143}" dt="2023-05-18T13:36:38.046" v="1603" actId="1076"/>
          <ac:spMkLst>
            <pc:docMk/>
            <pc:sldMk cId="2847046728" sldId="425"/>
            <ac:spMk id="9" creationId="{453A169C-DA67-47A3-801C-2FE67244941B}"/>
          </ac:spMkLst>
        </pc:spChg>
        <pc:spChg chg="mod">
          <ac:chgData name="Alec J Summers" userId="S::asummers@mitre.org::d9c4246f-ffa8-4c52-a253-9dc5efe19efc" providerId="AD" clId="Web-{CABA4336-715C-9D6D-8AD8-EB91D16A3143}" dt="2023-05-18T13:34:05.357" v="1595"/>
          <ac:spMkLst>
            <pc:docMk/>
            <pc:sldMk cId="2847046728" sldId="425"/>
            <ac:spMk id="10" creationId="{98172594-94A7-53EC-E881-435B3C893619}"/>
          </ac:spMkLst>
        </pc:spChg>
        <pc:spChg chg="mod">
          <ac:chgData name="Alec J Summers" userId="S::asummers@mitre.org::d9c4246f-ffa8-4c52-a253-9dc5efe19efc" providerId="AD" clId="Web-{CABA4336-715C-9D6D-8AD8-EB91D16A3143}" dt="2023-05-18T13:28:36.557" v="1570" actId="20577"/>
          <ac:spMkLst>
            <pc:docMk/>
            <pc:sldMk cId="2847046728" sldId="425"/>
            <ac:spMk id="61" creationId="{EAD68748-9AEC-486A-A77E-F83F6A7E75F4}"/>
          </ac:spMkLst>
        </pc:spChg>
        <pc:spChg chg="mod">
          <ac:chgData name="Alec J Summers" userId="S::asummers@mitre.org::d9c4246f-ffa8-4c52-a253-9dc5efe19efc" providerId="AD" clId="Web-{CABA4336-715C-9D6D-8AD8-EB91D16A3143}" dt="2023-05-18T13:28:38.760" v="1571" actId="20577"/>
          <ac:spMkLst>
            <pc:docMk/>
            <pc:sldMk cId="2847046728" sldId="425"/>
            <ac:spMk id="62" creationId="{10FD69E2-4242-4AAC-B7C9-3E8C16B50746}"/>
          </ac:spMkLst>
        </pc:spChg>
        <pc:spChg chg="mod">
          <ac:chgData name="Alec J Summers" userId="S::asummers@mitre.org::d9c4246f-ffa8-4c52-a253-9dc5efe19efc" providerId="AD" clId="Web-{CABA4336-715C-9D6D-8AD8-EB91D16A3143}" dt="2023-05-18T13:28:41.432" v="1572" actId="20577"/>
          <ac:spMkLst>
            <pc:docMk/>
            <pc:sldMk cId="2847046728" sldId="425"/>
            <ac:spMk id="63" creationId="{62B05A3C-7829-435C-956A-5552371AF0AD}"/>
          </ac:spMkLst>
        </pc:spChg>
        <pc:spChg chg="mod">
          <ac:chgData name="Alec J Summers" userId="S::asummers@mitre.org::d9c4246f-ffa8-4c52-a253-9dc5efe19efc" providerId="AD" clId="Web-{CABA4336-715C-9D6D-8AD8-EB91D16A3143}" dt="2023-05-18T13:28:43.791" v="1573" actId="20577"/>
          <ac:spMkLst>
            <pc:docMk/>
            <pc:sldMk cId="2847046728" sldId="425"/>
            <ac:spMk id="65" creationId="{2D18B9C8-26A2-4B1A-9AF6-1A93BAAAFCEB}"/>
          </ac:spMkLst>
        </pc:spChg>
        <pc:cxnChg chg="mod">
          <ac:chgData name="Alec J Summers" userId="S::asummers@mitre.org::d9c4246f-ffa8-4c52-a253-9dc5efe19efc" providerId="AD" clId="Web-{CABA4336-715C-9D6D-8AD8-EB91D16A3143}" dt="2023-05-18T13:36:46.797" v="1605" actId="1076"/>
          <ac:cxnSpMkLst>
            <pc:docMk/>
            <pc:sldMk cId="2847046728" sldId="425"/>
            <ac:cxnSpMk id="46" creationId="{E96E7288-6570-4F8E-A097-F8953AAF7212}"/>
          </ac:cxnSpMkLst>
        </pc:cxnChg>
        <pc:cxnChg chg="mod">
          <ac:chgData name="Alec J Summers" userId="S::asummers@mitre.org::d9c4246f-ffa8-4c52-a253-9dc5efe19efc" providerId="AD" clId="Web-{CABA4336-715C-9D6D-8AD8-EB91D16A3143}" dt="2023-05-18T13:36:38.046" v="1603" actId="1076"/>
          <ac:cxnSpMkLst>
            <pc:docMk/>
            <pc:sldMk cId="2847046728" sldId="425"/>
            <ac:cxnSpMk id="108" creationId="{076ED155-FC51-4D33-91CE-3B9B5B211264}"/>
          </ac:cxnSpMkLst>
        </pc:cxnChg>
      </pc:sldChg>
      <pc:sldMasterChg chg="add addSldLayout">
        <pc:chgData name="Alec J Summers" userId="S::asummers@mitre.org::d9c4246f-ffa8-4c52-a253-9dc5efe19efc" providerId="AD" clId="Web-{CABA4336-715C-9D6D-8AD8-EB91D16A3143}" dt="2023-05-18T12:27:40.249" v="670"/>
        <pc:sldMasterMkLst>
          <pc:docMk/>
          <pc:sldMasterMk cId="0" sldId="2147483648"/>
        </pc:sldMasterMkLst>
        <pc:sldLayoutChg chg="add">
          <pc:chgData name="Alec J Summers" userId="S::asummers@mitre.org::d9c4246f-ffa8-4c52-a253-9dc5efe19efc" providerId="AD" clId="Web-{CABA4336-715C-9D6D-8AD8-EB91D16A3143}" dt="2023-05-18T12:27:40.249" v="670"/>
          <pc:sldLayoutMkLst>
            <pc:docMk/>
            <pc:sldMasterMk cId="0" sldId="2147483648"/>
            <pc:sldLayoutMk cId="0" sldId="2147483649"/>
          </pc:sldLayoutMkLst>
        </pc:sldLayoutChg>
        <pc:sldLayoutChg chg="add">
          <pc:chgData name="Alec J Summers" userId="S::asummers@mitre.org::d9c4246f-ffa8-4c52-a253-9dc5efe19efc" providerId="AD" clId="Web-{CABA4336-715C-9D6D-8AD8-EB91D16A3143}" dt="2023-05-18T12:27:40.249" v="670"/>
          <pc:sldLayoutMkLst>
            <pc:docMk/>
            <pc:sldMasterMk cId="0" sldId="2147483648"/>
            <pc:sldLayoutMk cId="0" sldId="2147483650"/>
          </pc:sldLayoutMkLst>
        </pc:sldLayoutChg>
        <pc:sldLayoutChg chg="add">
          <pc:chgData name="Alec J Summers" userId="S::asummers@mitre.org::d9c4246f-ffa8-4c52-a253-9dc5efe19efc" providerId="AD" clId="Web-{CABA4336-715C-9D6D-8AD8-EB91D16A3143}" dt="2023-05-18T12:27:40.249" v="670"/>
          <pc:sldLayoutMkLst>
            <pc:docMk/>
            <pc:sldMasterMk cId="0" sldId="2147483648"/>
            <pc:sldLayoutMk cId="0" sldId="2147483652"/>
          </pc:sldLayoutMkLst>
        </pc:sldLayoutChg>
        <pc:sldLayoutChg chg="add">
          <pc:chgData name="Alec J Summers" userId="S::asummers@mitre.org::d9c4246f-ffa8-4c52-a253-9dc5efe19efc" providerId="AD" clId="Web-{CABA4336-715C-9D6D-8AD8-EB91D16A3143}" dt="2023-05-18T12:27:40.249" v="670"/>
          <pc:sldLayoutMkLst>
            <pc:docMk/>
            <pc:sldMasterMk cId="0" sldId="2147483648"/>
            <pc:sldLayoutMk cId="0" sldId="2147483655"/>
          </pc:sldLayoutMkLst>
        </pc:sldLayoutChg>
        <pc:sldLayoutChg chg="add">
          <pc:chgData name="Alec J Summers" userId="S::asummers@mitre.org::d9c4246f-ffa8-4c52-a253-9dc5efe19efc" providerId="AD" clId="Web-{CABA4336-715C-9D6D-8AD8-EB91D16A3143}" dt="2023-05-18T12:27:40.249" v="670"/>
          <pc:sldLayoutMkLst>
            <pc:docMk/>
            <pc:sldMasterMk cId="0" sldId="2147483648"/>
            <pc:sldLayoutMk cId="2460748477" sldId="2147483661"/>
          </pc:sldLayoutMkLst>
        </pc:sldLayoutChg>
        <pc:sldLayoutChg chg="add">
          <pc:chgData name="Alec J Summers" userId="S::asummers@mitre.org::d9c4246f-ffa8-4c52-a253-9dc5efe19efc" providerId="AD" clId="Web-{CABA4336-715C-9D6D-8AD8-EB91D16A3143}" dt="2023-05-18T12:27:40.249" v="670"/>
          <pc:sldLayoutMkLst>
            <pc:docMk/>
            <pc:sldMasterMk cId="0" sldId="2147483648"/>
            <pc:sldLayoutMk cId="1880413403" sldId="2147483662"/>
          </pc:sldLayoutMkLst>
        </pc:sldLayoutChg>
        <pc:sldLayoutChg chg="add">
          <pc:chgData name="Alec J Summers" userId="S::asummers@mitre.org::d9c4246f-ffa8-4c52-a253-9dc5efe19efc" providerId="AD" clId="Web-{CABA4336-715C-9D6D-8AD8-EB91D16A3143}" dt="2023-05-18T12:27:40.249" v="670"/>
          <pc:sldLayoutMkLst>
            <pc:docMk/>
            <pc:sldMasterMk cId="0" sldId="2147483648"/>
            <pc:sldLayoutMk cId="3481841382" sldId="2147483663"/>
          </pc:sldLayoutMkLst>
        </pc:sldLayoutChg>
        <pc:sldLayoutChg chg="add">
          <pc:chgData name="Alec J Summers" userId="S::asummers@mitre.org::d9c4246f-ffa8-4c52-a253-9dc5efe19efc" providerId="AD" clId="Web-{CABA4336-715C-9D6D-8AD8-EB91D16A3143}" dt="2023-05-18T12:27:40.249" v="670"/>
          <pc:sldLayoutMkLst>
            <pc:docMk/>
            <pc:sldMasterMk cId="0" sldId="2147483648"/>
            <pc:sldLayoutMk cId="2366662247" sldId="2147483664"/>
          </pc:sldLayoutMkLst>
        </pc:sldLayoutChg>
      </pc:sldMasterChg>
      <pc:sldMasterChg chg="modSldLayout">
        <pc:chgData name="Alec J Summers" userId="S::asummers@mitre.org::d9c4246f-ffa8-4c52-a253-9dc5efe19efc" providerId="AD" clId="Web-{CABA4336-715C-9D6D-8AD8-EB91D16A3143}" dt="2023-05-18T12:27:40.249" v="670"/>
        <pc:sldMasterMkLst>
          <pc:docMk/>
          <pc:sldMasterMk cId="571324812" sldId="2147483656"/>
        </pc:sldMasterMkLst>
        <pc:sldLayoutChg chg="replId">
          <pc:chgData name="Alec J Summers" userId="S::asummers@mitre.org::d9c4246f-ffa8-4c52-a253-9dc5efe19efc" providerId="AD" clId="Web-{CABA4336-715C-9D6D-8AD8-EB91D16A3143}" dt="2023-05-18T12:27:40.249" v="670"/>
          <pc:sldLayoutMkLst>
            <pc:docMk/>
            <pc:sldMasterMk cId="571324812" sldId="2147483656"/>
            <pc:sldLayoutMk cId="4234124309" sldId="2147484075"/>
          </pc:sldLayoutMkLst>
        </pc:sldLayoutChg>
        <pc:sldLayoutChg chg="replId">
          <pc:chgData name="Alec J Summers" userId="S::asummers@mitre.org::d9c4246f-ffa8-4c52-a253-9dc5efe19efc" providerId="AD" clId="Web-{CABA4336-715C-9D6D-8AD8-EB91D16A3143}" dt="2023-05-18T12:27:40.249" v="670"/>
          <pc:sldLayoutMkLst>
            <pc:docMk/>
            <pc:sldMasterMk cId="571324812" sldId="2147483656"/>
            <pc:sldLayoutMk cId="1217307357" sldId="2147484076"/>
          </pc:sldLayoutMkLst>
        </pc:sldLayoutChg>
        <pc:sldLayoutChg chg="replId">
          <pc:chgData name="Alec J Summers" userId="S::asummers@mitre.org::d9c4246f-ffa8-4c52-a253-9dc5efe19efc" providerId="AD" clId="Web-{CABA4336-715C-9D6D-8AD8-EB91D16A3143}" dt="2023-05-18T12:27:40.249" v="670"/>
          <pc:sldLayoutMkLst>
            <pc:docMk/>
            <pc:sldMasterMk cId="571324812" sldId="2147483656"/>
            <pc:sldLayoutMk cId="838690321" sldId="2147484077"/>
          </pc:sldLayoutMkLst>
        </pc:sldLayoutChg>
        <pc:sldLayoutChg chg="replId">
          <pc:chgData name="Alec J Summers" userId="S::asummers@mitre.org::d9c4246f-ffa8-4c52-a253-9dc5efe19efc" providerId="AD" clId="Web-{CABA4336-715C-9D6D-8AD8-EB91D16A3143}" dt="2023-05-18T12:27:40.249" v="670"/>
          <pc:sldLayoutMkLst>
            <pc:docMk/>
            <pc:sldMasterMk cId="571324812" sldId="2147483656"/>
            <pc:sldLayoutMk cId="4160288765" sldId="2147484078"/>
          </pc:sldLayoutMkLst>
        </pc:sldLayoutChg>
      </pc:sldMasterChg>
      <pc:sldMasterChg chg="add addSldLayout">
        <pc:chgData name="Alec J Summers" userId="S::asummers@mitre.org::d9c4246f-ffa8-4c52-a253-9dc5efe19efc" providerId="AD" clId="Web-{CABA4336-715C-9D6D-8AD8-EB91D16A3143}" dt="2023-05-18T13:26:41.618" v="1565"/>
        <pc:sldMasterMkLst>
          <pc:docMk/>
          <pc:sldMasterMk cId="1295559430" sldId="2147483750"/>
        </pc:sldMasterMkLst>
        <pc:sldLayoutChg chg="add">
          <pc:chgData name="Alec J Summers" userId="S::asummers@mitre.org::d9c4246f-ffa8-4c52-a253-9dc5efe19efc" providerId="AD" clId="Web-{CABA4336-715C-9D6D-8AD8-EB91D16A3143}" dt="2023-05-18T13:26:41.618" v="1565"/>
          <pc:sldLayoutMkLst>
            <pc:docMk/>
            <pc:sldMasterMk cId="1295559430" sldId="2147483750"/>
            <pc:sldLayoutMk cId="3751708010" sldId="2147483782"/>
          </pc:sldLayoutMkLst>
        </pc:sldLayoutChg>
      </pc:sldMasterChg>
      <pc:sldMasterChg chg="add addSldLayout">
        <pc:chgData name="Alec J Summers" userId="S::asummers@mitre.org::d9c4246f-ffa8-4c52-a253-9dc5efe19efc" providerId="AD" clId="Web-{CABA4336-715C-9D6D-8AD8-EB91D16A3143}" dt="2023-05-18T12:23:14.621" v="599"/>
        <pc:sldMasterMkLst>
          <pc:docMk/>
          <pc:sldMasterMk cId="2673826279" sldId="2147484066"/>
        </pc:sldMasterMkLst>
        <pc:sldLayoutChg chg="add">
          <pc:chgData name="Alec J Summers" userId="S::asummers@mitre.org::d9c4246f-ffa8-4c52-a253-9dc5efe19efc" providerId="AD" clId="Web-{CABA4336-715C-9D6D-8AD8-EB91D16A3143}" dt="2023-05-18T12:23:14.621" v="599"/>
          <pc:sldLayoutMkLst>
            <pc:docMk/>
            <pc:sldMasterMk cId="2673826279" sldId="2147484066"/>
            <pc:sldLayoutMk cId="4101923338" sldId="2147484067"/>
          </pc:sldLayoutMkLst>
        </pc:sldLayoutChg>
        <pc:sldLayoutChg chg="add">
          <pc:chgData name="Alec J Summers" userId="S::asummers@mitre.org::d9c4246f-ffa8-4c52-a253-9dc5efe19efc" providerId="AD" clId="Web-{CABA4336-715C-9D6D-8AD8-EB91D16A3143}" dt="2023-05-18T12:23:14.621" v="599"/>
          <pc:sldLayoutMkLst>
            <pc:docMk/>
            <pc:sldMasterMk cId="2673826279" sldId="2147484066"/>
            <pc:sldLayoutMk cId="3492134477" sldId="2147484068"/>
          </pc:sldLayoutMkLst>
        </pc:sldLayoutChg>
        <pc:sldLayoutChg chg="add">
          <pc:chgData name="Alec J Summers" userId="S::asummers@mitre.org::d9c4246f-ffa8-4c52-a253-9dc5efe19efc" providerId="AD" clId="Web-{CABA4336-715C-9D6D-8AD8-EB91D16A3143}" dt="2023-05-18T12:23:14.621" v="599"/>
          <pc:sldLayoutMkLst>
            <pc:docMk/>
            <pc:sldMasterMk cId="2673826279" sldId="2147484066"/>
            <pc:sldLayoutMk cId="2320672236" sldId="2147484069"/>
          </pc:sldLayoutMkLst>
        </pc:sldLayoutChg>
        <pc:sldLayoutChg chg="add">
          <pc:chgData name="Alec J Summers" userId="S::asummers@mitre.org::d9c4246f-ffa8-4c52-a253-9dc5efe19efc" providerId="AD" clId="Web-{CABA4336-715C-9D6D-8AD8-EB91D16A3143}" dt="2023-05-18T12:23:14.621" v="599"/>
          <pc:sldLayoutMkLst>
            <pc:docMk/>
            <pc:sldMasterMk cId="2673826279" sldId="2147484066"/>
            <pc:sldLayoutMk cId="2691685197" sldId="2147484070"/>
          </pc:sldLayoutMkLst>
        </pc:sldLayoutChg>
        <pc:sldLayoutChg chg="add">
          <pc:chgData name="Alec J Summers" userId="S::asummers@mitre.org::d9c4246f-ffa8-4c52-a253-9dc5efe19efc" providerId="AD" clId="Web-{CABA4336-715C-9D6D-8AD8-EB91D16A3143}" dt="2023-05-18T12:23:14.621" v="599"/>
          <pc:sldLayoutMkLst>
            <pc:docMk/>
            <pc:sldMasterMk cId="2673826279" sldId="2147484066"/>
            <pc:sldLayoutMk cId="3575326315" sldId="2147484071"/>
          </pc:sldLayoutMkLst>
        </pc:sldLayoutChg>
        <pc:sldLayoutChg chg="add">
          <pc:chgData name="Alec J Summers" userId="S::asummers@mitre.org::d9c4246f-ffa8-4c52-a253-9dc5efe19efc" providerId="AD" clId="Web-{CABA4336-715C-9D6D-8AD8-EB91D16A3143}" dt="2023-05-18T12:23:14.621" v="599"/>
          <pc:sldLayoutMkLst>
            <pc:docMk/>
            <pc:sldMasterMk cId="2673826279" sldId="2147484066"/>
            <pc:sldLayoutMk cId="3525614041" sldId="2147484072"/>
          </pc:sldLayoutMkLst>
        </pc:sldLayoutChg>
        <pc:sldLayoutChg chg="add">
          <pc:chgData name="Alec J Summers" userId="S::asummers@mitre.org::d9c4246f-ffa8-4c52-a253-9dc5efe19efc" providerId="AD" clId="Web-{CABA4336-715C-9D6D-8AD8-EB91D16A3143}" dt="2023-05-18T12:23:14.621" v="599"/>
          <pc:sldLayoutMkLst>
            <pc:docMk/>
            <pc:sldMasterMk cId="2673826279" sldId="2147484066"/>
            <pc:sldLayoutMk cId="1574096590" sldId="2147484073"/>
          </pc:sldLayoutMkLst>
        </pc:sldLayoutChg>
        <pc:sldLayoutChg chg="add">
          <pc:chgData name="Alec J Summers" userId="S::asummers@mitre.org::d9c4246f-ffa8-4c52-a253-9dc5efe19efc" providerId="AD" clId="Web-{CABA4336-715C-9D6D-8AD8-EB91D16A3143}" dt="2023-05-18T12:23:14.621" v="599"/>
          <pc:sldLayoutMkLst>
            <pc:docMk/>
            <pc:sldMasterMk cId="2673826279" sldId="2147484066"/>
            <pc:sldLayoutMk cId="1260248450" sldId="2147484074"/>
          </pc:sldLayoutMkLst>
        </pc:sldLayoutChg>
      </pc:sldMasterChg>
    </pc:docChg>
  </pc:docChgLst>
  <pc:docChgLst>
    <pc:chgData name="Steven M Christey" userId="f24da668-4c1f-41c0-850e-113e2bdf78cf" providerId="ADAL" clId="{81478859-E864-49FE-B1FB-A3BAF5340043}"/>
    <pc:docChg chg="undo custSel addSld delSld modSld sldOrd">
      <pc:chgData name="Steven M Christey" userId="f24da668-4c1f-41c0-850e-113e2bdf78cf" providerId="ADAL" clId="{81478859-E864-49FE-B1FB-A3BAF5340043}" dt="2024-04-18T17:30:58.754" v="385" actId="20577"/>
      <pc:docMkLst>
        <pc:docMk/>
      </pc:docMkLst>
      <pc:sldChg chg="modSp mod">
        <pc:chgData name="Steven M Christey" userId="f24da668-4c1f-41c0-850e-113e2bdf78cf" providerId="ADAL" clId="{81478859-E864-49FE-B1FB-A3BAF5340043}" dt="2024-04-18T01:41:32.824" v="2" actId="20577"/>
        <pc:sldMkLst>
          <pc:docMk/>
          <pc:sldMk cId="3038102033" sldId="362"/>
        </pc:sldMkLst>
        <pc:spChg chg="mod">
          <ac:chgData name="Steven M Christey" userId="f24da668-4c1f-41c0-850e-113e2bdf78cf" providerId="ADAL" clId="{81478859-E864-49FE-B1FB-A3BAF5340043}" dt="2024-04-18T01:41:32.824" v="2" actId="20577"/>
          <ac:spMkLst>
            <pc:docMk/>
            <pc:sldMk cId="3038102033" sldId="362"/>
            <ac:spMk id="3" creationId="{FC6BC93F-9898-4561-85F7-76B9EFF27366}"/>
          </ac:spMkLst>
        </pc:spChg>
      </pc:sldChg>
      <pc:sldChg chg="modSp mod">
        <pc:chgData name="Steven M Christey" userId="f24da668-4c1f-41c0-850e-113e2bdf78cf" providerId="ADAL" clId="{81478859-E864-49FE-B1FB-A3BAF5340043}" dt="2024-04-18T17:30:58.754" v="385" actId="20577"/>
        <pc:sldMkLst>
          <pc:docMk/>
          <pc:sldMk cId="3547865410" sldId="381"/>
        </pc:sldMkLst>
        <pc:spChg chg="mod">
          <ac:chgData name="Steven M Christey" userId="f24da668-4c1f-41c0-850e-113e2bdf78cf" providerId="ADAL" clId="{81478859-E864-49FE-B1FB-A3BAF5340043}" dt="2024-04-18T17:30:58.754" v="385" actId="20577"/>
          <ac:spMkLst>
            <pc:docMk/>
            <pc:sldMk cId="3547865410" sldId="381"/>
            <ac:spMk id="3" creationId="{805CE208-D187-2528-3E26-4948F81BE60F}"/>
          </ac:spMkLst>
        </pc:spChg>
      </pc:sldChg>
      <pc:sldChg chg="ord">
        <pc:chgData name="Steven M Christey" userId="f24da668-4c1f-41c0-850e-113e2bdf78cf" providerId="ADAL" clId="{81478859-E864-49FE-B1FB-A3BAF5340043}" dt="2024-04-18T01:54:08.757" v="262"/>
        <pc:sldMkLst>
          <pc:docMk/>
          <pc:sldMk cId="3162134609" sldId="383"/>
        </pc:sldMkLst>
      </pc:sldChg>
      <pc:sldChg chg="modSp mod">
        <pc:chgData name="Steven M Christey" userId="f24da668-4c1f-41c0-850e-113e2bdf78cf" providerId="ADAL" clId="{81478859-E864-49FE-B1FB-A3BAF5340043}" dt="2024-04-18T01:53:16.318" v="256" actId="20577"/>
        <pc:sldMkLst>
          <pc:docMk/>
          <pc:sldMk cId="1071667615" sldId="384"/>
        </pc:sldMkLst>
        <pc:spChg chg="mod">
          <ac:chgData name="Steven M Christey" userId="f24da668-4c1f-41c0-850e-113e2bdf78cf" providerId="ADAL" clId="{81478859-E864-49FE-B1FB-A3BAF5340043}" dt="2024-04-18T01:53:16.318" v="256" actId="20577"/>
          <ac:spMkLst>
            <pc:docMk/>
            <pc:sldMk cId="1071667615" sldId="384"/>
            <ac:spMk id="3" creationId="{43783C6B-223C-519C-EFC4-8CF168007633}"/>
          </ac:spMkLst>
        </pc:spChg>
      </pc:sldChg>
      <pc:sldChg chg="modSp mod">
        <pc:chgData name="Steven M Christey" userId="f24da668-4c1f-41c0-850e-113e2bdf78cf" providerId="ADAL" clId="{81478859-E864-49FE-B1FB-A3BAF5340043}" dt="2024-04-18T01:48:42.338" v="118" actId="20577"/>
        <pc:sldMkLst>
          <pc:docMk/>
          <pc:sldMk cId="1635751527" sldId="386"/>
        </pc:sldMkLst>
        <pc:spChg chg="mod">
          <ac:chgData name="Steven M Christey" userId="f24da668-4c1f-41c0-850e-113e2bdf78cf" providerId="ADAL" clId="{81478859-E864-49FE-B1FB-A3BAF5340043}" dt="2024-04-18T01:48:42.338" v="118" actId="20577"/>
          <ac:spMkLst>
            <pc:docMk/>
            <pc:sldMk cId="1635751527" sldId="386"/>
            <ac:spMk id="3" creationId="{E876E4F7-B5E8-F32C-BDFB-5193D6807443}"/>
          </ac:spMkLst>
        </pc:spChg>
      </pc:sldChg>
      <pc:sldChg chg="modSp del mod">
        <pc:chgData name="Steven M Christey" userId="f24da668-4c1f-41c0-850e-113e2bdf78cf" providerId="ADAL" clId="{81478859-E864-49FE-B1FB-A3BAF5340043}" dt="2024-04-18T01:53:30.887" v="257" actId="2696"/>
        <pc:sldMkLst>
          <pc:docMk/>
          <pc:sldMk cId="18268121" sldId="389"/>
        </pc:sldMkLst>
        <pc:spChg chg="mod">
          <ac:chgData name="Steven M Christey" userId="f24da668-4c1f-41c0-850e-113e2bdf78cf" providerId="ADAL" clId="{81478859-E864-49FE-B1FB-A3BAF5340043}" dt="2024-04-18T01:48:29.168" v="112" actId="20577"/>
          <ac:spMkLst>
            <pc:docMk/>
            <pc:sldMk cId="18268121" sldId="389"/>
            <ac:spMk id="3" creationId="{49517EE3-ED14-F6DD-9B65-9133A316812F}"/>
          </ac:spMkLst>
        </pc:spChg>
      </pc:sldChg>
      <pc:sldChg chg="add ord">
        <pc:chgData name="Steven M Christey" userId="f24da668-4c1f-41c0-850e-113e2bdf78cf" providerId="ADAL" clId="{81478859-E864-49FE-B1FB-A3BAF5340043}" dt="2024-04-18T01:54:10.727" v="264"/>
        <pc:sldMkLst>
          <pc:docMk/>
          <pc:sldMk cId="2994565850" sldId="389"/>
        </pc:sldMkLst>
      </pc:sldChg>
      <pc:sldChg chg="modSp mod">
        <pc:chgData name="Steven M Christey" userId="f24da668-4c1f-41c0-850e-113e2bdf78cf" providerId="ADAL" clId="{81478859-E864-49FE-B1FB-A3BAF5340043}" dt="2024-04-18T01:50:36.027" v="255" actId="20577"/>
        <pc:sldMkLst>
          <pc:docMk/>
          <pc:sldMk cId="3142654909" sldId="391"/>
        </pc:sldMkLst>
        <pc:spChg chg="mod">
          <ac:chgData name="Steven M Christey" userId="f24da668-4c1f-41c0-850e-113e2bdf78cf" providerId="ADAL" clId="{81478859-E864-49FE-B1FB-A3BAF5340043}" dt="2024-04-18T01:50:36.027" v="255" actId="20577"/>
          <ac:spMkLst>
            <pc:docMk/>
            <pc:sldMk cId="3142654909" sldId="391"/>
            <ac:spMk id="3" creationId="{85032E56-369D-C984-EBC3-0D8E7B214AFE}"/>
          </ac:spMkLst>
        </pc:spChg>
      </pc:sldChg>
      <pc:sldChg chg="modSp mod">
        <pc:chgData name="Steven M Christey" userId="f24da668-4c1f-41c0-850e-113e2bdf78cf" providerId="ADAL" clId="{81478859-E864-49FE-B1FB-A3BAF5340043}" dt="2024-04-18T01:50:20.359" v="253" actId="20577"/>
        <pc:sldMkLst>
          <pc:docMk/>
          <pc:sldMk cId="3785470018" sldId="393"/>
        </pc:sldMkLst>
        <pc:spChg chg="mod">
          <ac:chgData name="Steven M Christey" userId="f24da668-4c1f-41c0-850e-113e2bdf78cf" providerId="ADAL" clId="{81478859-E864-49FE-B1FB-A3BAF5340043}" dt="2024-04-18T01:50:20.359" v="253" actId="20577"/>
          <ac:spMkLst>
            <pc:docMk/>
            <pc:sldMk cId="3785470018" sldId="393"/>
            <ac:spMk id="3" creationId="{85032E56-369D-C984-EBC3-0D8E7B214AFE}"/>
          </ac:spMkLst>
        </pc:spChg>
      </pc:sldChg>
      <pc:sldChg chg="modSp mod">
        <pc:chgData name="Steven M Christey" userId="f24da668-4c1f-41c0-850e-113e2bdf78cf" providerId="ADAL" clId="{81478859-E864-49FE-B1FB-A3BAF5340043}" dt="2024-04-18T01:46:26.327" v="64" actId="404"/>
        <pc:sldMkLst>
          <pc:docMk/>
          <pc:sldMk cId="2430220078" sldId="404"/>
        </pc:sldMkLst>
        <pc:spChg chg="mod">
          <ac:chgData name="Steven M Christey" userId="f24da668-4c1f-41c0-850e-113e2bdf78cf" providerId="ADAL" clId="{81478859-E864-49FE-B1FB-A3BAF5340043}" dt="2024-04-18T01:46:26.327" v="64" actId="404"/>
          <ac:spMkLst>
            <pc:docMk/>
            <pc:sldMk cId="2430220078" sldId="404"/>
            <ac:spMk id="3" creationId="{509825AD-5968-01D0-CE22-3B0DC4534F1F}"/>
          </ac:spMkLst>
        </pc:spChg>
      </pc:sldChg>
    </pc:docChg>
  </pc:docChgLst>
  <pc:docChgLst>
    <pc:chgData name="Chris Coffin" userId="S::ccoffin@mitre.org::d7ceed13-cc7e-4e76-a9cc-15d09b8e0391" providerId="AD" clId="Web-{23EA0360-1E37-4DE8-85AC-519F8BA89650}"/>
    <pc:docChg chg="modSld">
      <pc:chgData name="Chris Coffin" userId="S::ccoffin@mitre.org::d7ceed13-cc7e-4e76-a9cc-15d09b8e0391" providerId="AD" clId="Web-{23EA0360-1E37-4DE8-85AC-519F8BA89650}" dt="2023-04-06T13:18:55.815" v="233" actId="20577"/>
      <pc:docMkLst>
        <pc:docMk/>
      </pc:docMkLst>
      <pc:sldChg chg="modSp">
        <pc:chgData name="Chris Coffin" userId="S::ccoffin@mitre.org::d7ceed13-cc7e-4e76-a9cc-15d09b8e0391" providerId="AD" clId="Web-{23EA0360-1E37-4DE8-85AC-519F8BA89650}" dt="2023-04-06T13:18:55.815" v="233" actId="20577"/>
        <pc:sldMkLst>
          <pc:docMk/>
          <pc:sldMk cId="3142654909" sldId="391"/>
        </pc:sldMkLst>
        <pc:spChg chg="mod">
          <ac:chgData name="Chris Coffin" userId="S::ccoffin@mitre.org::d7ceed13-cc7e-4e76-a9cc-15d09b8e0391" providerId="AD" clId="Web-{23EA0360-1E37-4DE8-85AC-519F8BA89650}" dt="2023-04-06T13:18:55.815" v="233" actId="20577"/>
          <ac:spMkLst>
            <pc:docMk/>
            <pc:sldMk cId="3142654909" sldId="391"/>
            <ac:spMk id="3" creationId="{85032E56-369D-C984-EBC3-0D8E7B214AFE}"/>
          </ac:spMkLst>
        </pc:spChg>
      </pc:sldChg>
    </pc:docChg>
  </pc:docChgLst>
  <pc:docChgLst>
    <pc:chgData name="Connor Mullaly" userId="S::cmullaly@mitre.org::731a1e22-c293-4cbb-8aca-216affcf4059" providerId="AD" clId="Web-{E724DD6A-0271-87B4-277A-4D81854E12BA}"/>
    <pc:docChg chg="modSld">
      <pc:chgData name="Connor Mullaly" userId="S::cmullaly@mitre.org::731a1e22-c293-4cbb-8aca-216affcf4059" providerId="AD" clId="Web-{E724DD6A-0271-87B4-277A-4D81854E12BA}" dt="2023-11-02T16:34:32.933" v="186" actId="20577"/>
      <pc:docMkLst>
        <pc:docMk/>
      </pc:docMkLst>
      <pc:sldChg chg="modSp">
        <pc:chgData name="Connor Mullaly" userId="S::cmullaly@mitre.org::731a1e22-c293-4cbb-8aca-216affcf4059" providerId="AD" clId="Web-{E724DD6A-0271-87B4-277A-4D81854E12BA}" dt="2023-11-02T16:34:32.933" v="186" actId="20577"/>
        <pc:sldMkLst>
          <pc:docMk/>
          <pc:sldMk cId="3611533344" sldId="398"/>
        </pc:sldMkLst>
        <pc:spChg chg="mod">
          <ac:chgData name="Connor Mullaly" userId="S::cmullaly@mitre.org::731a1e22-c293-4cbb-8aca-216affcf4059" providerId="AD" clId="Web-{E724DD6A-0271-87B4-277A-4D81854E12BA}" dt="2023-11-02T16:34:32.933" v="186" actId="20577"/>
          <ac:spMkLst>
            <pc:docMk/>
            <pc:sldMk cId="3611533344" sldId="398"/>
            <ac:spMk id="3" creationId="{49517EE3-ED14-F6DD-9B65-9133A316812F}"/>
          </ac:spMkLst>
        </pc:spChg>
      </pc:sldChg>
    </pc:docChg>
  </pc:docChgLst>
  <pc:docChgLst>
    <pc:chgData name="Bob Heinemann" userId="S::rheinemann@mitre.org::2f06b177-d646-4aca-968e-b5dc5b6e5c99" providerId="AD" clId="Web-{F1C83F37-A423-1E97-7BA8-CA33FF401CBB}"/>
    <pc:docChg chg="modSld">
      <pc:chgData name="Bob Heinemann" userId="S::rheinemann@mitre.org::2f06b177-d646-4aca-968e-b5dc5b6e5c99" providerId="AD" clId="Web-{F1C83F37-A423-1E97-7BA8-CA33FF401CBB}" dt="2024-02-08T14:02:30.611" v="95" actId="20577"/>
      <pc:docMkLst>
        <pc:docMk/>
      </pc:docMkLst>
      <pc:sldChg chg="modSp">
        <pc:chgData name="Bob Heinemann" userId="S::rheinemann@mitre.org::2f06b177-d646-4aca-968e-b5dc5b6e5c99" providerId="AD" clId="Web-{F1C83F37-A423-1E97-7BA8-CA33FF401CBB}" dt="2024-02-08T14:02:30.611" v="95" actId="20577"/>
        <pc:sldMkLst>
          <pc:docMk/>
          <pc:sldMk cId="325853549" sldId="382"/>
        </pc:sldMkLst>
        <pc:spChg chg="mod">
          <ac:chgData name="Bob Heinemann" userId="S::rheinemann@mitre.org::2f06b177-d646-4aca-968e-b5dc5b6e5c99" providerId="AD" clId="Web-{F1C83F37-A423-1E97-7BA8-CA33FF401CBB}" dt="2024-02-08T14:02:30.611" v="95" actId="20577"/>
          <ac:spMkLst>
            <pc:docMk/>
            <pc:sldMk cId="325853549" sldId="382"/>
            <ac:spMk id="3" creationId="{64DD5B7F-CBFE-F026-F670-04F23E894E96}"/>
          </ac:spMkLst>
        </pc:spChg>
      </pc:sldChg>
    </pc:docChg>
  </pc:docChgLst>
  <pc:docChgLst>
    <pc:chgData name="Connor Mullaly" userId="S::cmullaly@mitre.org::731a1e22-c293-4cbb-8aca-216affcf4059" providerId="AD" clId="Web-{7A60D5F0-F70B-4B04-09EA-6B991BB02251}"/>
    <pc:docChg chg="addSld delSld modSld sldOrd">
      <pc:chgData name="Connor Mullaly" userId="S::cmullaly@mitre.org::731a1e22-c293-4cbb-8aca-216affcf4059" providerId="AD" clId="Web-{7A60D5F0-F70B-4B04-09EA-6B991BB02251}" dt="2023-06-15T16:54:09.978" v="426" actId="20577"/>
      <pc:docMkLst>
        <pc:docMk/>
      </pc:docMkLst>
      <pc:sldChg chg="modSp">
        <pc:chgData name="Connor Mullaly" userId="S::cmullaly@mitre.org::731a1e22-c293-4cbb-8aca-216affcf4059" providerId="AD" clId="Web-{7A60D5F0-F70B-4B04-09EA-6B991BB02251}" dt="2023-06-15T16:48:13.156" v="357" actId="20577"/>
        <pc:sldMkLst>
          <pc:docMk/>
          <pc:sldMk cId="3611533344" sldId="398"/>
        </pc:sldMkLst>
        <pc:spChg chg="mod">
          <ac:chgData name="Connor Mullaly" userId="S::cmullaly@mitre.org::731a1e22-c293-4cbb-8aca-216affcf4059" providerId="AD" clId="Web-{7A60D5F0-F70B-4B04-09EA-6B991BB02251}" dt="2023-06-15T16:48:13.156" v="357" actId="20577"/>
          <ac:spMkLst>
            <pc:docMk/>
            <pc:sldMk cId="3611533344" sldId="398"/>
            <ac:spMk id="3" creationId="{49517EE3-ED14-F6DD-9B65-9133A316812F}"/>
          </ac:spMkLst>
        </pc:spChg>
      </pc:sldChg>
      <pc:sldChg chg="modSp del ord">
        <pc:chgData name="Connor Mullaly" userId="S::cmullaly@mitre.org::731a1e22-c293-4cbb-8aca-216affcf4059" providerId="AD" clId="Web-{7A60D5F0-F70B-4B04-09EA-6B991BB02251}" dt="2023-06-15T16:49:21.471" v="379"/>
        <pc:sldMkLst>
          <pc:docMk/>
          <pc:sldMk cId="931964932" sldId="409"/>
        </pc:sldMkLst>
        <pc:spChg chg="mod">
          <ac:chgData name="Connor Mullaly" userId="S::cmullaly@mitre.org::731a1e22-c293-4cbb-8aca-216affcf4059" providerId="AD" clId="Web-{7A60D5F0-F70B-4B04-09EA-6B991BB02251}" dt="2023-06-15T16:48:37.188" v="369" actId="20577"/>
          <ac:spMkLst>
            <pc:docMk/>
            <pc:sldMk cId="931964932" sldId="409"/>
            <ac:spMk id="2" creationId="{06F6380A-4948-637D-7F8E-AC0D51599A1D}"/>
          </ac:spMkLst>
        </pc:spChg>
      </pc:sldChg>
      <pc:sldChg chg="modSp ord">
        <pc:chgData name="Connor Mullaly" userId="S::cmullaly@mitre.org::731a1e22-c293-4cbb-8aca-216affcf4059" providerId="AD" clId="Web-{7A60D5F0-F70B-4B04-09EA-6B991BB02251}" dt="2023-06-15T16:49:29.408" v="385" actId="20577"/>
        <pc:sldMkLst>
          <pc:docMk/>
          <pc:sldMk cId="3030313033" sldId="410"/>
        </pc:sldMkLst>
        <pc:spChg chg="mod">
          <ac:chgData name="Connor Mullaly" userId="S::cmullaly@mitre.org::731a1e22-c293-4cbb-8aca-216affcf4059" providerId="AD" clId="Web-{7A60D5F0-F70B-4B04-09EA-6B991BB02251}" dt="2023-06-15T16:49:29.408" v="385" actId="20577"/>
          <ac:spMkLst>
            <pc:docMk/>
            <pc:sldMk cId="3030313033" sldId="410"/>
            <ac:spMk id="2" creationId="{5F47135A-73C1-F980-4151-25F95BB6A81D}"/>
          </ac:spMkLst>
        </pc:spChg>
      </pc:sldChg>
      <pc:sldChg chg="addSp delSp modSp del">
        <pc:chgData name="Connor Mullaly" userId="S::cmullaly@mitre.org::731a1e22-c293-4cbb-8aca-216affcf4059" providerId="AD" clId="Web-{7A60D5F0-F70B-4B04-09EA-6B991BB02251}" dt="2023-06-15T16:49:22.393" v="380"/>
        <pc:sldMkLst>
          <pc:docMk/>
          <pc:sldMk cId="1512828299" sldId="426"/>
        </pc:sldMkLst>
        <pc:spChg chg="mod">
          <ac:chgData name="Connor Mullaly" userId="S::cmullaly@mitre.org::731a1e22-c293-4cbb-8aca-216affcf4059" providerId="AD" clId="Web-{7A60D5F0-F70B-4B04-09EA-6B991BB02251}" dt="2023-06-15T16:48:49.470" v="377" actId="20577"/>
          <ac:spMkLst>
            <pc:docMk/>
            <pc:sldMk cId="1512828299" sldId="426"/>
            <ac:spMk id="2" creationId="{06F6380A-4948-637D-7F8E-AC0D51599A1D}"/>
          </ac:spMkLst>
        </pc:spChg>
        <pc:spChg chg="add mod">
          <ac:chgData name="Connor Mullaly" userId="S::cmullaly@mitre.org::731a1e22-c293-4cbb-8aca-216affcf4059" providerId="AD" clId="Web-{7A60D5F0-F70B-4B04-09EA-6B991BB02251}" dt="2023-06-15T16:48:53.907" v="378"/>
          <ac:spMkLst>
            <pc:docMk/>
            <pc:sldMk cId="1512828299" sldId="426"/>
            <ac:spMk id="5" creationId="{A07A20F7-4CCC-8EBA-AE1F-88CE28C267F1}"/>
          </ac:spMkLst>
        </pc:spChg>
        <pc:picChg chg="del">
          <ac:chgData name="Connor Mullaly" userId="S::cmullaly@mitre.org::731a1e22-c293-4cbb-8aca-216affcf4059" providerId="AD" clId="Web-{7A60D5F0-F70B-4B04-09EA-6B991BB02251}" dt="2023-06-15T16:48:53.907" v="378"/>
          <ac:picMkLst>
            <pc:docMk/>
            <pc:sldMk cId="1512828299" sldId="426"/>
            <ac:picMk id="6" creationId="{C3C8E300-B2E7-EB97-E182-EE5A2B36B56E}"/>
          </ac:picMkLst>
        </pc:picChg>
      </pc:sldChg>
      <pc:sldChg chg="addSp delSp modSp">
        <pc:chgData name="Connor Mullaly" userId="S::cmullaly@mitre.org::731a1e22-c293-4cbb-8aca-216affcf4059" providerId="AD" clId="Web-{7A60D5F0-F70B-4B04-09EA-6B991BB02251}" dt="2023-06-15T16:49:57.893" v="393"/>
        <pc:sldMkLst>
          <pc:docMk/>
          <pc:sldMk cId="373191565" sldId="427"/>
        </pc:sldMkLst>
        <pc:spChg chg="mod">
          <ac:chgData name="Connor Mullaly" userId="S::cmullaly@mitre.org::731a1e22-c293-4cbb-8aca-216affcf4059" providerId="AD" clId="Web-{7A60D5F0-F70B-4B04-09EA-6B991BB02251}" dt="2023-06-15T16:49:40.862" v="391" actId="20577"/>
          <ac:spMkLst>
            <pc:docMk/>
            <pc:sldMk cId="373191565" sldId="427"/>
            <ac:spMk id="2" creationId="{5F47135A-73C1-F980-4151-25F95BB6A81D}"/>
          </ac:spMkLst>
        </pc:spChg>
        <pc:spChg chg="add del mod">
          <ac:chgData name="Connor Mullaly" userId="S::cmullaly@mitre.org::731a1e22-c293-4cbb-8aca-216affcf4059" providerId="AD" clId="Web-{7A60D5F0-F70B-4B04-09EA-6B991BB02251}" dt="2023-06-15T16:49:57.893" v="393"/>
          <ac:spMkLst>
            <pc:docMk/>
            <pc:sldMk cId="373191565" sldId="427"/>
            <ac:spMk id="5" creationId="{CF59C0AF-EEEB-2E89-CC67-DF0477395134}"/>
          </ac:spMkLst>
        </pc:spChg>
        <pc:picChg chg="add mod ord">
          <ac:chgData name="Connor Mullaly" userId="S::cmullaly@mitre.org::731a1e22-c293-4cbb-8aca-216affcf4059" providerId="AD" clId="Web-{7A60D5F0-F70B-4B04-09EA-6B991BB02251}" dt="2023-06-15T16:49:57.893" v="393"/>
          <ac:picMkLst>
            <pc:docMk/>
            <pc:sldMk cId="373191565" sldId="427"/>
            <ac:picMk id="6" creationId="{E2B47FC0-5008-2481-73E0-CD1DDD7C62F8}"/>
          </ac:picMkLst>
        </pc:picChg>
        <pc:picChg chg="del">
          <ac:chgData name="Connor Mullaly" userId="S::cmullaly@mitre.org::731a1e22-c293-4cbb-8aca-216affcf4059" providerId="AD" clId="Web-{7A60D5F0-F70B-4B04-09EA-6B991BB02251}" dt="2023-06-15T16:49:43.362" v="392"/>
          <ac:picMkLst>
            <pc:docMk/>
            <pc:sldMk cId="373191565" sldId="427"/>
            <ac:picMk id="8" creationId="{A044E225-BF09-7F4D-280E-61B0CE0C00BF}"/>
          </ac:picMkLst>
        </pc:picChg>
      </pc:sldChg>
      <pc:sldChg chg="addSp delSp modSp">
        <pc:chgData name="Connor Mullaly" userId="S::cmullaly@mitre.org::731a1e22-c293-4cbb-8aca-216affcf4059" providerId="AD" clId="Web-{7A60D5F0-F70B-4B04-09EA-6B991BB02251}" dt="2023-06-15T16:51:35.005" v="407" actId="1076"/>
        <pc:sldMkLst>
          <pc:docMk/>
          <pc:sldMk cId="265016692" sldId="428"/>
        </pc:sldMkLst>
        <pc:picChg chg="add del mod">
          <ac:chgData name="Connor Mullaly" userId="S::cmullaly@mitre.org::731a1e22-c293-4cbb-8aca-216affcf4059" providerId="AD" clId="Web-{7A60D5F0-F70B-4B04-09EA-6B991BB02251}" dt="2023-06-15T16:51:07.958" v="396"/>
          <ac:picMkLst>
            <pc:docMk/>
            <pc:sldMk cId="265016692" sldId="428"/>
            <ac:picMk id="3" creationId="{C17C1B16-89BD-26CA-F164-D3345B4FEEF6}"/>
          </ac:picMkLst>
        </pc:picChg>
        <pc:picChg chg="del">
          <ac:chgData name="Connor Mullaly" userId="S::cmullaly@mitre.org::731a1e22-c293-4cbb-8aca-216affcf4059" providerId="AD" clId="Web-{7A60D5F0-F70B-4B04-09EA-6B991BB02251}" dt="2023-06-15T16:50:08.800" v="394"/>
          <ac:picMkLst>
            <pc:docMk/>
            <pc:sldMk cId="265016692" sldId="428"/>
            <ac:picMk id="5" creationId="{FF09A6FC-7A47-2831-DC41-E6E3BAEF2BD0}"/>
          </ac:picMkLst>
        </pc:picChg>
        <pc:picChg chg="add del mod">
          <ac:chgData name="Connor Mullaly" userId="S::cmullaly@mitre.org::731a1e22-c293-4cbb-8aca-216affcf4059" providerId="AD" clId="Web-{7A60D5F0-F70B-4B04-09EA-6B991BB02251}" dt="2023-06-15T16:51:18.927" v="401"/>
          <ac:picMkLst>
            <pc:docMk/>
            <pc:sldMk cId="265016692" sldId="428"/>
            <ac:picMk id="6" creationId="{C7102A7E-6987-8F00-6638-082B3EB83AFF}"/>
          </ac:picMkLst>
        </pc:picChg>
        <pc:picChg chg="add mod">
          <ac:chgData name="Connor Mullaly" userId="S::cmullaly@mitre.org::731a1e22-c293-4cbb-8aca-216affcf4059" providerId="AD" clId="Web-{7A60D5F0-F70B-4B04-09EA-6B991BB02251}" dt="2023-06-15T16:51:35.005" v="407" actId="1076"/>
          <ac:picMkLst>
            <pc:docMk/>
            <pc:sldMk cId="265016692" sldId="428"/>
            <ac:picMk id="7" creationId="{3CB56D74-DE16-B40E-FE3E-C28F3FD99BF1}"/>
          </ac:picMkLst>
        </pc:picChg>
      </pc:sldChg>
      <pc:sldChg chg="addSp delSp modSp new">
        <pc:chgData name="Connor Mullaly" userId="S::cmullaly@mitre.org::731a1e22-c293-4cbb-8aca-216affcf4059" providerId="AD" clId="Web-{7A60D5F0-F70B-4B04-09EA-6B991BB02251}" dt="2023-06-15T16:54:09.978" v="426" actId="20577"/>
        <pc:sldMkLst>
          <pc:docMk/>
          <pc:sldMk cId="2513951645" sldId="432"/>
        </pc:sldMkLst>
        <pc:spChg chg="mod">
          <ac:chgData name="Connor Mullaly" userId="S::cmullaly@mitre.org::731a1e22-c293-4cbb-8aca-216affcf4059" providerId="AD" clId="Web-{7A60D5F0-F70B-4B04-09EA-6B991BB02251}" dt="2023-06-15T16:54:09.978" v="426" actId="20577"/>
          <ac:spMkLst>
            <pc:docMk/>
            <pc:sldMk cId="2513951645" sldId="432"/>
            <ac:spMk id="2" creationId="{9CD792A6-5C20-361C-AF87-7318DBF59801}"/>
          </ac:spMkLst>
        </pc:spChg>
        <pc:spChg chg="del">
          <ac:chgData name="Connor Mullaly" userId="S::cmullaly@mitre.org::731a1e22-c293-4cbb-8aca-216affcf4059" providerId="AD" clId="Web-{7A60D5F0-F70B-4B04-09EA-6B991BB02251}" dt="2023-06-15T16:53:23.758" v="418"/>
          <ac:spMkLst>
            <pc:docMk/>
            <pc:sldMk cId="2513951645" sldId="432"/>
            <ac:spMk id="3" creationId="{FEF1AB8D-FCD7-4223-2235-F55995AA44C8}"/>
          </ac:spMkLst>
        </pc:spChg>
        <pc:picChg chg="add mod ord">
          <ac:chgData name="Connor Mullaly" userId="S::cmullaly@mitre.org::731a1e22-c293-4cbb-8aca-216affcf4059" providerId="AD" clId="Web-{7A60D5F0-F70B-4B04-09EA-6B991BB02251}" dt="2023-06-15T16:53:28.914" v="420" actId="1076"/>
          <ac:picMkLst>
            <pc:docMk/>
            <pc:sldMk cId="2513951645" sldId="432"/>
            <ac:picMk id="5" creationId="{77DCE2D6-7585-BB00-1D0C-2AA3C1AE35B0}"/>
          </ac:picMkLst>
        </pc:picChg>
      </pc:sldChg>
    </pc:docChg>
  </pc:docChgLst>
  <pc:docChgLst>
    <pc:chgData name="Luke W Malinowski" userId="S::lmalinowski@mitre.org::57759a89-bbd7-4a83-a901-5412d573b370" providerId="AD" clId="Web-{C96ECC2B-590E-BA1B-003C-A94AFEC12AC4}"/>
    <pc:docChg chg="modSld">
      <pc:chgData name="Luke W Malinowski" userId="S::lmalinowski@mitre.org::57759a89-bbd7-4a83-a901-5412d573b370" providerId="AD" clId="Web-{C96ECC2B-590E-BA1B-003C-A94AFEC12AC4}" dt="2023-04-06T17:11:04.085" v="98" actId="20577"/>
      <pc:docMkLst>
        <pc:docMk/>
      </pc:docMkLst>
      <pc:sldChg chg="modSp">
        <pc:chgData name="Luke W Malinowski" userId="S::lmalinowski@mitre.org::57759a89-bbd7-4a83-a901-5412d573b370" providerId="AD" clId="Web-{C96ECC2B-590E-BA1B-003C-A94AFEC12AC4}" dt="2023-04-06T17:11:04.085" v="98" actId="20577"/>
        <pc:sldMkLst>
          <pc:docMk/>
          <pc:sldMk cId="1635751527" sldId="386"/>
        </pc:sldMkLst>
        <pc:spChg chg="mod">
          <ac:chgData name="Luke W Malinowski" userId="S::lmalinowski@mitre.org::57759a89-bbd7-4a83-a901-5412d573b370" providerId="AD" clId="Web-{C96ECC2B-590E-BA1B-003C-A94AFEC12AC4}" dt="2023-04-06T17:11:04.085" v="98" actId="20577"/>
          <ac:spMkLst>
            <pc:docMk/>
            <pc:sldMk cId="1635751527" sldId="386"/>
            <ac:spMk id="3" creationId="{E876E4F7-B5E8-F32C-BDFB-5193D6807443}"/>
          </ac:spMkLst>
        </pc:spChg>
      </pc:sldChg>
    </pc:docChg>
  </pc:docChgLst>
  <pc:docChgLst>
    <pc:chgData name="Rich Piazza" userId="S::rpiazza@mitre.org::76aaa1f9-12a1-472e-bae3-fd745eca6365" providerId="AD" clId="Web-{BC22A347-B388-47FE-62F5-E83D1C083319}"/>
    <pc:docChg chg="modSld">
      <pc:chgData name="Rich Piazza" userId="S::rpiazza@mitre.org::76aaa1f9-12a1-472e-bae3-fd745eca6365" providerId="AD" clId="Web-{BC22A347-B388-47FE-62F5-E83D1C083319}" dt="2023-07-27T12:51:51.939" v="44" actId="20577"/>
      <pc:docMkLst>
        <pc:docMk/>
      </pc:docMkLst>
      <pc:sldChg chg="modSp">
        <pc:chgData name="Rich Piazza" userId="S::rpiazza@mitre.org::76aaa1f9-12a1-472e-bae3-fd745eca6365" providerId="AD" clId="Web-{BC22A347-B388-47FE-62F5-E83D1C083319}" dt="2023-07-27T12:51:51.939" v="44" actId="20577"/>
        <pc:sldMkLst>
          <pc:docMk/>
          <pc:sldMk cId="1071667615" sldId="384"/>
        </pc:sldMkLst>
        <pc:spChg chg="mod">
          <ac:chgData name="Rich Piazza" userId="S::rpiazza@mitre.org::76aaa1f9-12a1-472e-bae3-fd745eca6365" providerId="AD" clId="Web-{BC22A347-B388-47FE-62F5-E83D1C083319}" dt="2023-07-27T12:51:51.939" v="44" actId="20577"/>
          <ac:spMkLst>
            <pc:docMk/>
            <pc:sldMk cId="1071667615" sldId="384"/>
            <ac:spMk id="3" creationId="{43783C6B-223C-519C-EFC4-8CF168007633}"/>
          </ac:spMkLst>
        </pc:spChg>
      </pc:sldChg>
    </pc:docChg>
  </pc:docChgLst>
  <pc:docChgLst>
    <pc:chgData name="Steven M Christey" userId="f24da668-4c1f-41c0-850e-113e2bdf78cf" providerId="ADAL" clId="{B2354C8B-A65E-4663-BC32-065C45D3B320}"/>
    <pc:docChg chg="custSel addSld modSld">
      <pc:chgData name="Steven M Christey" userId="f24da668-4c1f-41c0-850e-113e2bdf78cf" providerId="ADAL" clId="{B2354C8B-A65E-4663-BC32-065C45D3B320}" dt="2023-04-20T17:31:13.233" v="446" actId="20577"/>
      <pc:docMkLst>
        <pc:docMk/>
      </pc:docMkLst>
      <pc:sldChg chg="modSp mod">
        <pc:chgData name="Steven M Christey" userId="f24da668-4c1f-41c0-850e-113e2bdf78cf" providerId="ADAL" clId="{B2354C8B-A65E-4663-BC32-065C45D3B320}" dt="2023-04-18T17:59:18.379" v="2" actId="20577"/>
        <pc:sldMkLst>
          <pc:docMk/>
          <pc:sldMk cId="3038102033" sldId="362"/>
        </pc:sldMkLst>
        <pc:spChg chg="mod">
          <ac:chgData name="Steven M Christey" userId="f24da668-4c1f-41c0-850e-113e2bdf78cf" providerId="ADAL" clId="{B2354C8B-A65E-4663-BC32-065C45D3B320}" dt="2023-04-18T17:59:18.379" v="2" actId="20577"/>
          <ac:spMkLst>
            <pc:docMk/>
            <pc:sldMk cId="3038102033" sldId="362"/>
            <ac:spMk id="3" creationId="{FC6BC93F-9898-4561-85F7-76B9EFF27366}"/>
          </ac:spMkLst>
        </pc:spChg>
      </pc:sldChg>
      <pc:sldChg chg="modSp mod">
        <pc:chgData name="Steven M Christey" userId="f24da668-4c1f-41c0-850e-113e2bdf78cf" providerId="ADAL" clId="{B2354C8B-A65E-4663-BC32-065C45D3B320}" dt="2023-04-20T17:31:13.233" v="446" actId="20577"/>
        <pc:sldMkLst>
          <pc:docMk/>
          <pc:sldMk cId="3611533344" sldId="398"/>
        </pc:sldMkLst>
        <pc:spChg chg="mod">
          <ac:chgData name="Steven M Christey" userId="f24da668-4c1f-41c0-850e-113e2bdf78cf" providerId="ADAL" clId="{B2354C8B-A65E-4663-BC32-065C45D3B320}" dt="2023-04-20T17:31:13.233" v="446" actId="20577"/>
          <ac:spMkLst>
            <pc:docMk/>
            <pc:sldMk cId="3611533344" sldId="398"/>
            <ac:spMk id="3" creationId="{49517EE3-ED14-F6DD-9B65-9133A316812F}"/>
          </ac:spMkLst>
        </pc:spChg>
      </pc:sldChg>
      <pc:sldChg chg="addSp delSp modSp new mod">
        <pc:chgData name="Steven M Christey" userId="f24da668-4c1f-41c0-850e-113e2bdf78cf" providerId="ADAL" clId="{B2354C8B-A65E-4663-BC32-065C45D3B320}" dt="2023-04-20T16:55:11.761" v="412" actId="20577"/>
        <pc:sldMkLst>
          <pc:docMk/>
          <pc:sldMk cId="931964932" sldId="409"/>
        </pc:sldMkLst>
        <pc:spChg chg="mod">
          <ac:chgData name="Steven M Christey" userId="f24da668-4c1f-41c0-850e-113e2bdf78cf" providerId="ADAL" clId="{B2354C8B-A65E-4663-BC32-065C45D3B320}" dt="2023-04-20T16:55:11.761" v="412" actId="20577"/>
          <ac:spMkLst>
            <pc:docMk/>
            <pc:sldMk cId="931964932" sldId="409"/>
            <ac:spMk id="2" creationId="{06F6380A-4948-637D-7F8E-AC0D51599A1D}"/>
          </ac:spMkLst>
        </pc:spChg>
        <pc:spChg chg="del">
          <ac:chgData name="Steven M Christey" userId="f24da668-4c1f-41c0-850e-113e2bdf78cf" providerId="ADAL" clId="{B2354C8B-A65E-4663-BC32-065C45D3B320}" dt="2023-04-20T16:53:25.877" v="135" actId="931"/>
          <ac:spMkLst>
            <pc:docMk/>
            <pc:sldMk cId="931964932" sldId="409"/>
            <ac:spMk id="3" creationId="{EBF38F67-762F-D0A9-7B79-5AFE0CEAEFCA}"/>
          </ac:spMkLst>
        </pc:spChg>
        <pc:spChg chg="add mod">
          <ac:chgData name="Steven M Christey" userId="f24da668-4c1f-41c0-850e-113e2bdf78cf" providerId="ADAL" clId="{B2354C8B-A65E-4663-BC32-065C45D3B320}" dt="2023-04-20T16:55:03.591" v="405" actId="14100"/>
          <ac:spMkLst>
            <pc:docMk/>
            <pc:sldMk cId="931964932" sldId="409"/>
            <ac:spMk id="7" creationId="{60E589D6-A80C-4340-8F9C-27795B8BE185}"/>
          </ac:spMkLst>
        </pc:spChg>
        <pc:picChg chg="add mod">
          <ac:chgData name="Steven M Christey" userId="f24da668-4c1f-41c0-850e-113e2bdf78cf" providerId="ADAL" clId="{B2354C8B-A65E-4663-BC32-065C45D3B320}" dt="2023-04-20T16:54:24.516" v="284" actId="1076"/>
          <ac:picMkLst>
            <pc:docMk/>
            <pc:sldMk cId="931964932" sldId="409"/>
            <ac:picMk id="6" creationId="{793E0B74-62AA-4820-6685-1509B62F7C1E}"/>
          </ac:picMkLst>
        </pc:picChg>
      </pc:sldChg>
    </pc:docChg>
  </pc:docChgLst>
  <pc:docChgLst>
    <pc:chgData name="Steven M Christey" userId="f24da668-4c1f-41c0-850e-113e2bdf78cf" providerId="ADAL" clId="{4C8030EE-0A1E-4D6C-8CF0-0737976475F9}"/>
    <pc:docChg chg="modSld">
      <pc:chgData name="Steven M Christey" userId="f24da668-4c1f-41c0-850e-113e2bdf78cf" providerId="ADAL" clId="{4C8030EE-0A1E-4D6C-8CF0-0737976475F9}" dt="2023-06-15T17:17:59.366" v="42" actId="20577"/>
      <pc:docMkLst>
        <pc:docMk/>
      </pc:docMkLst>
      <pc:sldChg chg="modSp mod">
        <pc:chgData name="Steven M Christey" userId="f24da668-4c1f-41c0-850e-113e2bdf78cf" providerId="ADAL" clId="{4C8030EE-0A1E-4D6C-8CF0-0737976475F9}" dt="2023-06-15T17:17:59.366" v="42" actId="20577"/>
        <pc:sldMkLst>
          <pc:docMk/>
          <pc:sldMk cId="3547865410" sldId="381"/>
        </pc:sldMkLst>
        <pc:spChg chg="mod">
          <ac:chgData name="Steven M Christey" userId="f24da668-4c1f-41c0-850e-113e2bdf78cf" providerId="ADAL" clId="{4C8030EE-0A1E-4D6C-8CF0-0737976475F9}" dt="2023-06-15T17:17:59.366" v="42" actId="20577"/>
          <ac:spMkLst>
            <pc:docMk/>
            <pc:sldMk cId="3547865410" sldId="381"/>
            <ac:spMk id="3" creationId="{805CE208-D187-2528-3E26-4948F81BE60F}"/>
          </ac:spMkLst>
        </pc:spChg>
      </pc:sldChg>
      <pc:sldChg chg="modSp mod">
        <pc:chgData name="Steven M Christey" userId="f24da668-4c1f-41c0-850e-113e2bdf78cf" providerId="ADAL" clId="{4C8030EE-0A1E-4D6C-8CF0-0737976475F9}" dt="2023-06-15T17:08:12.229" v="39" actId="404"/>
        <pc:sldMkLst>
          <pc:docMk/>
          <pc:sldMk cId="3611533344" sldId="398"/>
        </pc:sldMkLst>
        <pc:spChg chg="mod">
          <ac:chgData name="Steven M Christey" userId="f24da668-4c1f-41c0-850e-113e2bdf78cf" providerId="ADAL" clId="{4C8030EE-0A1E-4D6C-8CF0-0737976475F9}" dt="2023-06-15T17:08:12.229" v="39" actId="404"/>
          <ac:spMkLst>
            <pc:docMk/>
            <pc:sldMk cId="3611533344" sldId="398"/>
            <ac:spMk id="3" creationId="{49517EE3-ED14-F6DD-9B65-9133A316812F}"/>
          </ac:spMkLst>
        </pc:spChg>
      </pc:sldChg>
    </pc:docChg>
  </pc:docChgLst>
  <pc:docChgLst>
    <pc:chgData name="Connor Mullaly" userId="S::cmullaly@mitre.org::731a1e22-c293-4cbb-8aca-216affcf4059" providerId="AD" clId="Web-{1A92DF90-0E93-4BDA-A653-088AB41A5FD9}"/>
    <pc:docChg chg="delSld modSld">
      <pc:chgData name="Connor Mullaly" userId="S::cmullaly@mitre.org::731a1e22-c293-4cbb-8aca-216affcf4059" providerId="AD" clId="Web-{1A92DF90-0E93-4BDA-A653-088AB41A5FD9}" dt="2023-09-21T14:41:01.944" v="297" actId="20577"/>
      <pc:docMkLst>
        <pc:docMk/>
      </pc:docMkLst>
      <pc:sldChg chg="modSp">
        <pc:chgData name="Connor Mullaly" userId="S::cmullaly@mitre.org::731a1e22-c293-4cbb-8aca-216affcf4059" providerId="AD" clId="Web-{1A92DF90-0E93-4BDA-A653-088AB41A5FD9}" dt="2023-09-21T14:30:34.734" v="247" actId="20577"/>
        <pc:sldMkLst>
          <pc:docMk/>
          <pc:sldMk cId="1648112567" sldId="387"/>
        </pc:sldMkLst>
        <pc:spChg chg="mod">
          <ac:chgData name="Connor Mullaly" userId="S::cmullaly@mitre.org::731a1e22-c293-4cbb-8aca-216affcf4059" providerId="AD" clId="Web-{1A92DF90-0E93-4BDA-A653-088AB41A5FD9}" dt="2023-09-21T14:30:34.734" v="247" actId="20577"/>
          <ac:spMkLst>
            <pc:docMk/>
            <pc:sldMk cId="1648112567" sldId="387"/>
            <ac:spMk id="3" creationId="{24448E6C-DFFA-E398-A5BC-1143F080A824}"/>
          </ac:spMkLst>
        </pc:spChg>
      </pc:sldChg>
      <pc:sldChg chg="modSp">
        <pc:chgData name="Connor Mullaly" userId="S::cmullaly@mitre.org::731a1e22-c293-4cbb-8aca-216affcf4059" providerId="AD" clId="Web-{1A92DF90-0E93-4BDA-A653-088AB41A5FD9}" dt="2023-09-21T14:41:01.944" v="297" actId="20577"/>
        <pc:sldMkLst>
          <pc:docMk/>
          <pc:sldMk cId="3611533344" sldId="398"/>
        </pc:sldMkLst>
        <pc:spChg chg="mod">
          <ac:chgData name="Connor Mullaly" userId="S::cmullaly@mitre.org::731a1e22-c293-4cbb-8aca-216affcf4059" providerId="AD" clId="Web-{1A92DF90-0E93-4BDA-A653-088AB41A5FD9}" dt="2023-09-21T14:41:01.944" v="297" actId="20577"/>
          <ac:spMkLst>
            <pc:docMk/>
            <pc:sldMk cId="3611533344" sldId="398"/>
            <ac:spMk id="3" creationId="{49517EE3-ED14-F6DD-9B65-9133A316812F}"/>
          </ac:spMkLst>
        </pc:spChg>
      </pc:sldChg>
      <pc:sldChg chg="modSp del">
        <pc:chgData name="Connor Mullaly" userId="S::cmullaly@mitre.org::731a1e22-c293-4cbb-8aca-216affcf4059" providerId="AD" clId="Web-{1A92DF90-0E93-4BDA-A653-088AB41A5FD9}" dt="2023-09-21T14:36:45.591" v="248"/>
        <pc:sldMkLst>
          <pc:docMk/>
          <pc:sldMk cId="1901326216" sldId="434"/>
        </pc:sldMkLst>
        <pc:spChg chg="mod">
          <ac:chgData name="Connor Mullaly" userId="S::cmullaly@mitre.org::731a1e22-c293-4cbb-8aca-216affcf4059" providerId="AD" clId="Web-{1A92DF90-0E93-4BDA-A653-088AB41A5FD9}" dt="2023-09-21T14:26:28.771" v="8" actId="20577"/>
          <ac:spMkLst>
            <pc:docMk/>
            <pc:sldMk cId="1901326216" sldId="434"/>
            <ac:spMk id="3" creationId="{1CAA4E46-A7C4-AE36-3439-D5EAB5BB996D}"/>
          </ac:spMkLst>
        </pc:spChg>
      </pc:sldChg>
    </pc:docChg>
  </pc:docChgLst>
  <pc:docChgLst>
    <pc:chgData name="Alec J Summers" userId="S::asummers@mitre.org::d9c4246f-ffa8-4c52-a253-9dc5efe19efc" providerId="AD" clId="Web-{F9A916C4-89E0-AA2E-CDB9-0DB633EAB575}"/>
    <pc:docChg chg="modSld sldOrd">
      <pc:chgData name="Alec J Summers" userId="S::asummers@mitre.org::d9c4246f-ffa8-4c52-a253-9dc5efe19efc" providerId="AD" clId="Web-{F9A916C4-89E0-AA2E-CDB9-0DB633EAB575}" dt="2023-09-07T14:39:52.273" v="454" actId="20577"/>
      <pc:docMkLst>
        <pc:docMk/>
      </pc:docMkLst>
      <pc:sldChg chg="ord">
        <pc:chgData name="Alec J Summers" userId="S::asummers@mitre.org::d9c4246f-ffa8-4c52-a253-9dc5efe19efc" providerId="AD" clId="Web-{F9A916C4-89E0-AA2E-CDB9-0DB633EAB575}" dt="2023-09-07T13:19:17.654" v="237"/>
        <pc:sldMkLst>
          <pc:docMk/>
          <pc:sldMk cId="947197061" sldId="380"/>
        </pc:sldMkLst>
      </pc:sldChg>
      <pc:sldChg chg="modSp">
        <pc:chgData name="Alec J Summers" userId="S::asummers@mitre.org::d9c4246f-ffa8-4c52-a253-9dc5efe19efc" providerId="AD" clId="Web-{F9A916C4-89E0-AA2E-CDB9-0DB633EAB575}" dt="2023-09-07T13:22:39.704" v="365" actId="20577"/>
        <pc:sldMkLst>
          <pc:docMk/>
          <pc:sldMk cId="18268121" sldId="389"/>
        </pc:sldMkLst>
        <pc:spChg chg="mod">
          <ac:chgData name="Alec J Summers" userId="S::asummers@mitre.org::d9c4246f-ffa8-4c52-a253-9dc5efe19efc" providerId="AD" clId="Web-{F9A916C4-89E0-AA2E-CDB9-0DB633EAB575}" dt="2023-09-07T13:22:39.704" v="365" actId="20577"/>
          <ac:spMkLst>
            <pc:docMk/>
            <pc:sldMk cId="18268121" sldId="389"/>
            <ac:spMk id="3" creationId="{49517EE3-ED14-F6DD-9B65-9133A316812F}"/>
          </ac:spMkLst>
        </pc:spChg>
      </pc:sldChg>
      <pc:sldChg chg="modSp">
        <pc:chgData name="Alec J Summers" userId="S::asummers@mitre.org::d9c4246f-ffa8-4c52-a253-9dc5efe19efc" providerId="AD" clId="Web-{F9A916C4-89E0-AA2E-CDB9-0DB633EAB575}" dt="2023-09-07T13:15:08.915" v="95" actId="20577"/>
        <pc:sldMkLst>
          <pc:docMk/>
          <pc:sldMk cId="3712223861" sldId="392"/>
        </pc:sldMkLst>
        <pc:spChg chg="mod">
          <ac:chgData name="Alec J Summers" userId="S::asummers@mitre.org::d9c4246f-ffa8-4c52-a253-9dc5efe19efc" providerId="AD" clId="Web-{F9A916C4-89E0-AA2E-CDB9-0DB633EAB575}" dt="2023-09-07T13:15:08.915" v="95" actId="20577"/>
          <ac:spMkLst>
            <pc:docMk/>
            <pc:sldMk cId="3712223861" sldId="392"/>
            <ac:spMk id="3" creationId="{BA90776B-99A1-8DE8-2F97-B86457428AEB}"/>
          </ac:spMkLst>
        </pc:spChg>
      </pc:sldChg>
      <pc:sldChg chg="modSp">
        <pc:chgData name="Alec J Summers" userId="S::asummers@mitre.org::d9c4246f-ffa8-4c52-a253-9dc5efe19efc" providerId="AD" clId="Web-{F9A916C4-89E0-AA2E-CDB9-0DB633EAB575}" dt="2023-09-07T13:19:10.528" v="236" actId="20577"/>
        <pc:sldMkLst>
          <pc:docMk/>
          <pc:sldMk cId="3785470018" sldId="393"/>
        </pc:sldMkLst>
        <pc:spChg chg="mod">
          <ac:chgData name="Alec J Summers" userId="S::asummers@mitre.org::d9c4246f-ffa8-4c52-a253-9dc5efe19efc" providerId="AD" clId="Web-{F9A916C4-89E0-AA2E-CDB9-0DB633EAB575}" dt="2023-09-07T13:19:10.528" v="236" actId="20577"/>
          <ac:spMkLst>
            <pc:docMk/>
            <pc:sldMk cId="3785470018" sldId="393"/>
            <ac:spMk id="3" creationId="{85032E56-369D-C984-EBC3-0D8E7B214AFE}"/>
          </ac:spMkLst>
        </pc:spChg>
      </pc:sldChg>
      <pc:sldChg chg="modSp">
        <pc:chgData name="Alec J Summers" userId="S::asummers@mitre.org::d9c4246f-ffa8-4c52-a253-9dc5efe19efc" providerId="AD" clId="Web-{F9A916C4-89E0-AA2E-CDB9-0DB633EAB575}" dt="2023-09-07T13:17:43.355" v="207" actId="20577"/>
        <pc:sldMkLst>
          <pc:docMk/>
          <pc:sldMk cId="3611533344" sldId="398"/>
        </pc:sldMkLst>
        <pc:spChg chg="mod">
          <ac:chgData name="Alec J Summers" userId="S::asummers@mitre.org::d9c4246f-ffa8-4c52-a253-9dc5efe19efc" providerId="AD" clId="Web-{F9A916C4-89E0-AA2E-CDB9-0DB633EAB575}" dt="2023-09-07T13:17:43.355" v="207" actId="20577"/>
          <ac:spMkLst>
            <pc:docMk/>
            <pc:sldMk cId="3611533344" sldId="398"/>
            <ac:spMk id="3" creationId="{49517EE3-ED14-F6DD-9B65-9133A316812F}"/>
          </ac:spMkLst>
        </pc:spChg>
      </pc:sldChg>
      <pc:sldChg chg="ord">
        <pc:chgData name="Alec J Summers" userId="S::asummers@mitre.org::d9c4246f-ffa8-4c52-a253-9dc5efe19efc" providerId="AD" clId="Web-{F9A916C4-89E0-AA2E-CDB9-0DB633EAB575}" dt="2023-09-07T13:18:25.793" v="211"/>
        <pc:sldMkLst>
          <pc:docMk/>
          <pc:sldMk cId="2430220078" sldId="404"/>
        </pc:sldMkLst>
      </pc:sldChg>
      <pc:sldChg chg="ord">
        <pc:chgData name="Alec J Summers" userId="S::asummers@mitre.org::d9c4246f-ffa8-4c52-a253-9dc5efe19efc" providerId="AD" clId="Web-{F9A916C4-89E0-AA2E-CDB9-0DB633EAB575}" dt="2023-09-07T13:18:25.793" v="210"/>
        <pc:sldMkLst>
          <pc:docMk/>
          <pc:sldMk cId="167578674" sldId="407"/>
        </pc:sldMkLst>
      </pc:sldChg>
      <pc:sldChg chg="modSp">
        <pc:chgData name="Alec J Summers" userId="S::asummers@mitre.org::d9c4246f-ffa8-4c52-a253-9dc5efe19efc" providerId="AD" clId="Web-{F9A916C4-89E0-AA2E-CDB9-0DB633EAB575}" dt="2023-09-07T14:39:52.273" v="454" actId="20577"/>
        <pc:sldMkLst>
          <pc:docMk/>
          <pc:sldMk cId="22820857" sldId="431"/>
        </pc:sldMkLst>
        <pc:spChg chg="mod">
          <ac:chgData name="Alec J Summers" userId="S::asummers@mitre.org::d9c4246f-ffa8-4c52-a253-9dc5efe19efc" providerId="AD" clId="Web-{F9A916C4-89E0-AA2E-CDB9-0DB633EAB575}" dt="2023-09-07T14:39:52.273" v="454" actId="20577"/>
          <ac:spMkLst>
            <pc:docMk/>
            <pc:sldMk cId="22820857" sldId="431"/>
            <ac:spMk id="3" creationId="{AEC9B7C1-9B7B-656B-20EC-CF419B4EAD01}"/>
          </ac:spMkLst>
        </pc:spChg>
      </pc:sldChg>
    </pc:docChg>
  </pc:docChgLst>
  <pc:docChgLst>
    <pc:chgData name="Gananand G Kini" userId="7e704cb4-ceca-45b4-9649-11f664136731" providerId="ADAL" clId="{728AAE02-2476-964C-BF5B-756074F7C616}"/>
    <pc:docChg chg="modSld">
      <pc:chgData name="Gananand G Kini" userId="7e704cb4-ceca-45b4-9649-11f664136731" providerId="ADAL" clId="{728AAE02-2476-964C-BF5B-756074F7C616}" dt="2023-04-06T17:02:20.948" v="55" actId="20577"/>
      <pc:docMkLst>
        <pc:docMk/>
      </pc:docMkLst>
      <pc:sldChg chg="modSp mod">
        <pc:chgData name="Gananand G Kini" userId="7e704cb4-ceca-45b4-9649-11f664136731" providerId="ADAL" clId="{728AAE02-2476-964C-BF5B-756074F7C616}" dt="2023-04-06T17:02:20.948" v="55" actId="20577"/>
        <pc:sldMkLst>
          <pc:docMk/>
          <pc:sldMk cId="325853549" sldId="382"/>
        </pc:sldMkLst>
        <pc:spChg chg="mod">
          <ac:chgData name="Gananand G Kini" userId="7e704cb4-ceca-45b4-9649-11f664136731" providerId="ADAL" clId="{728AAE02-2476-964C-BF5B-756074F7C616}" dt="2023-04-06T17:02:20.948" v="55" actId="20577"/>
          <ac:spMkLst>
            <pc:docMk/>
            <pc:sldMk cId="325853549" sldId="382"/>
            <ac:spMk id="3" creationId="{64DD5B7F-CBFE-F026-F670-04F23E894E96}"/>
          </ac:spMkLst>
        </pc:spChg>
      </pc:sldChg>
    </pc:docChg>
  </pc:docChgLst>
  <pc:docChgLst>
    <pc:chgData name="Steven M Christey" userId="f24da668-4c1f-41c0-850e-113e2bdf78cf" providerId="ADAL" clId="{EC5E2713-8D39-438E-A0FE-2AB358814456}"/>
    <pc:docChg chg="custSel modSld">
      <pc:chgData name="Steven M Christey" userId="f24da668-4c1f-41c0-850e-113e2bdf78cf" providerId="ADAL" clId="{EC5E2713-8D39-438E-A0FE-2AB358814456}" dt="2023-09-07T17:46:43.816" v="236" actId="20577"/>
      <pc:docMkLst>
        <pc:docMk/>
      </pc:docMkLst>
      <pc:sldChg chg="modSp mod">
        <pc:chgData name="Steven M Christey" userId="f24da668-4c1f-41c0-850e-113e2bdf78cf" providerId="ADAL" clId="{EC5E2713-8D39-438E-A0FE-2AB358814456}" dt="2023-09-07T17:02:37.411" v="19" actId="20577"/>
        <pc:sldMkLst>
          <pc:docMk/>
          <pc:sldMk cId="3038102033" sldId="362"/>
        </pc:sldMkLst>
        <pc:spChg chg="mod">
          <ac:chgData name="Steven M Christey" userId="f24da668-4c1f-41c0-850e-113e2bdf78cf" providerId="ADAL" clId="{EC5E2713-8D39-438E-A0FE-2AB358814456}" dt="2023-09-07T17:02:37.411" v="19" actId="20577"/>
          <ac:spMkLst>
            <pc:docMk/>
            <pc:sldMk cId="3038102033" sldId="362"/>
            <ac:spMk id="3" creationId="{FC6BC93F-9898-4561-85F7-76B9EFF27366}"/>
          </ac:spMkLst>
        </pc:spChg>
      </pc:sldChg>
      <pc:sldChg chg="modSp mod">
        <pc:chgData name="Steven M Christey" userId="f24da668-4c1f-41c0-850e-113e2bdf78cf" providerId="ADAL" clId="{EC5E2713-8D39-438E-A0FE-2AB358814456}" dt="2023-09-07T17:19:17.528" v="45" actId="20577"/>
        <pc:sldMkLst>
          <pc:docMk/>
          <pc:sldMk cId="191651128" sldId="376"/>
        </pc:sldMkLst>
        <pc:spChg chg="mod">
          <ac:chgData name="Steven M Christey" userId="f24da668-4c1f-41c0-850e-113e2bdf78cf" providerId="ADAL" clId="{EC5E2713-8D39-438E-A0FE-2AB358814456}" dt="2023-09-07T17:19:17.528" v="45" actId="20577"/>
          <ac:spMkLst>
            <pc:docMk/>
            <pc:sldMk cId="191651128" sldId="376"/>
            <ac:spMk id="3" creationId="{DFEAFFFC-27AB-4C1B-FC4F-9D3E43B0AA09}"/>
          </ac:spMkLst>
        </pc:spChg>
      </pc:sldChg>
      <pc:sldChg chg="modSp mod">
        <pc:chgData name="Steven M Christey" userId="f24da668-4c1f-41c0-850e-113e2bdf78cf" providerId="ADAL" clId="{EC5E2713-8D39-438E-A0FE-2AB358814456}" dt="2023-09-07T17:30:31.976" v="108" actId="20577"/>
        <pc:sldMkLst>
          <pc:docMk/>
          <pc:sldMk cId="3547865410" sldId="381"/>
        </pc:sldMkLst>
        <pc:spChg chg="mod">
          <ac:chgData name="Steven M Christey" userId="f24da668-4c1f-41c0-850e-113e2bdf78cf" providerId="ADAL" clId="{EC5E2713-8D39-438E-A0FE-2AB358814456}" dt="2023-09-07T17:30:31.976" v="108" actId="20577"/>
          <ac:spMkLst>
            <pc:docMk/>
            <pc:sldMk cId="3547865410" sldId="381"/>
            <ac:spMk id="3" creationId="{805CE208-D187-2528-3E26-4948F81BE60F}"/>
          </ac:spMkLst>
        </pc:spChg>
      </pc:sldChg>
      <pc:sldChg chg="modSp mod">
        <pc:chgData name="Steven M Christey" userId="f24da668-4c1f-41c0-850e-113e2bdf78cf" providerId="ADAL" clId="{EC5E2713-8D39-438E-A0FE-2AB358814456}" dt="2023-09-07T17:39:41.710" v="153" actId="20577"/>
        <pc:sldMkLst>
          <pc:docMk/>
          <pc:sldMk cId="1648112567" sldId="387"/>
        </pc:sldMkLst>
        <pc:spChg chg="mod">
          <ac:chgData name="Steven M Christey" userId="f24da668-4c1f-41c0-850e-113e2bdf78cf" providerId="ADAL" clId="{EC5E2713-8D39-438E-A0FE-2AB358814456}" dt="2023-09-07T17:39:41.710" v="153" actId="20577"/>
          <ac:spMkLst>
            <pc:docMk/>
            <pc:sldMk cId="1648112567" sldId="387"/>
            <ac:spMk id="3" creationId="{24448E6C-DFFA-E398-A5BC-1143F080A824}"/>
          </ac:spMkLst>
        </pc:spChg>
      </pc:sldChg>
      <pc:sldChg chg="modSp mod">
        <pc:chgData name="Steven M Christey" userId="f24da668-4c1f-41c0-850e-113e2bdf78cf" providerId="ADAL" clId="{EC5E2713-8D39-438E-A0FE-2AB358814456}" dt="2023-09-07T17:46:43.816" v="236" actId="20577"/>
        <pc:sldMkLst>
          <pc:docMk/>
          <pc:sldMk cId="1901326216" sldId="434"/>
        </pc:sldMkLst>
        <pc:spChg chg="mod">
          <ac:chgData name="Steven M Christey" userId="f24da668-4c1f-41c0-850e-113e2bdf78cf" providerId="ADAL" clId="{EC5E2713-8D39-438E-A0FE-2AB358814456}" dt="2023-09-07T17:46:43.816" v="236" actId="20577"/>
          <ac:spMkLst>
            <pc:docMk/>
            <pc:sldMk cId="1901326216" sldId="434"/>
            <ac:spMk id="3" creationId="{1CAA4E46-A7C4-AE36-3439-D5EAB5BB996D}"/>
          </ac:spMkLst>
        </pc:spChg>
      </pc:sldChg>
    </pc:docChg>
  </pc:docChgLst>
  <pc:docChgLst>
    <pc:chgData name="Bob Heinemann" userId="S::rheinemann@mitre.org::2f06b177-d646-4aca-968e-b5dc5b6e5c99" providerId="AD" clId="Web-{B858618F-81C4-D7A8-4F5B-B9FDA7911291}"/>
    <pc:docChg chg="modSld">
      <pc:chgData name="Bob Heinemann" userId="S::rheinemann@mitre.org::2f06b177-d646-4aca-968e-b5dc5b6e5c99" providerId="AD" clId="Web-{B858618F-81C4-D7A8-4F5B-B9FDA7911291}" dt="2024-04-18T13:57:29.053" v="7" actId="20577"/>
      <pc:docMkLst>
        <pc:docMk/>
      </pc:docMkLst>
      <pc:sldChg chg="modSp">
        <pc:chgData name="Bob Heinemann" userId="S::rheinemann@mitre.org::2f06b177-d646-4aca-968e-b5dc5b6e5c99" providerId="AD" clId="Web-{B858618F-81C4-D7A8-4F5B-B9FDA7911291}" dt="2024-04-18T13:56:33.662" v="1" actId="20577"/>
        <pc:sldMkLst>
          <pc:docMk/>
          <pc:sldMk cId="1120671165" sldId="397"/>
        </pc:sldMkLst>
        <pc:spChg chg="mod">
          <ac:chgData name="Bob Heinemann" userId="S::rheinemann@mitre.org::2f06b177-d646-4aca-968e-b5dc5b6e5c99" providerId="AD" clId="Web-{B858618F-81C4-D7A8-4F5B-B9FDA7911291}" dt="2024-04-18T13:56:33.662" v="1" actId="20577"/>
          <ac:spMkLst>
            <pc:docMk/>
            <pc:sldMk cId="1120671165" sldId="397"/>
            <ac:spMk id="2" creationId="{F2D0634F-19E4-BBE8-7C1F-ED2FD6D0AD2C}"/>
          </ac:spMkLst>
        </pc:spChg>
      </pc:sldChg>
      <pc:sldChg chg="modSp">
        <pc:chgData name="Bob Heinemann" userId="S::rheinemann@mitre.org::2f06b177-d646-4aca-968e-b5dc5b6e5c99" providerId="AD" clId="Web-{B858618F-81C4-D7A8-4F5B-B9FDA7911291}" dt="2024-04-18T13:57:27.053" v="6" actId="20577"/>
        <pc:sldMkLst>
          <pc:docMk/>
          <pc:sldMk cId="1384705948" sldId="420"/>
        </pc:sldMkLst>
        <pc:spChg chg="mod">
          <ac:chgData name="Bob Heinemann" userId="S::rheinemann@mitre.org::2f06b177-d646-4aca-968e-b5dc5b6e5c99" providerId="AD" clId="Web-{B858618F-81C4-D7A8-4F5B-B9FDA7911291}" dt="2024-04-18T13:57:27.053" v="6" actId="20577"/>
          <ac:spMkLst>
            <pc:docMk/>
            <pc:sldMk cId="1384705948" sldId="420"/>
            <ac:spMk id="2" creationId="{50E3EEA8-B581-F259-81D3-975381CFEF55}"/>
          </ac:spMkLst>
        </pc:spChg>
      </pc:sldChg>
      <pc:sldChg chg="modSp">
        <pc:chgData name="Bob Heinemann" userId="S::rheinemann@mitre.org::2f06b177-d646-4aca-968e-b5dc5b6e5c99" providerId="AD" clId="Web-{B858618F-81C4-D7A8-4F5B-B9FDA7911291}" dt="2024-04-18T13:57:29.053" v="7" actId="20577"/>
        <pc:sldMkLst>
          <pc:docMk/>
          <pc:sldMk cId="2106789571" sldId="421"/>
        </pc:sldMkLst>
        <pc:spChg chg="mod">
          <ac:chgData name="Bob Heinemann" userId="S::rheinemann@mitre.org::2f06b177-d646-4aca-968e-b5dc5b6e5c99" providerId="AD" clId="Web-{B858618F-81C4-D7A8-4F5B-B9FDA7911291}" dt="2024-04-18T13:57:29.053" v="7" actId="20577"/>
          <ac:spMkLst>
            <pc:docMk/>
            <pc:sldMk cId="2106789571" sldId="421"/>
            <ac:spMk id="2" creationId="{345A3D5D-8B52-389E-B3CE-9DCD9F62155A}"/>
          </ac:spMkLst>
        </pc:spChg>
      </pc:sldChg>
      <pc:sldChg chg="modSp">
        <pc:chgData name="Bob Heinemann" userId="S::rheinemann@mitre.org::2f06b177-d646-4aca-968e-b5dc5b6e5c99" providerId="AD" clId="Web-{B858618F-81C4-D7A8-4F5B-B9FDA7911291}" dt="2024-04-18T13:57:20.037" v="5" actId="20577"/>
        <pc:sldMkLst>
          <pc:docMk/>
          <pc:sldMk cId="59848510" sldId="422"/>
        </pc:sldMkLst>
        <pc:spChg chg="mod">
          <ac:chgData name="Bob Heinemann" userId="S::rheinemann@mitre.org::2f06b177-d646-4aca-968e-b5dc5b6e5c99" providerId="AD" clId="Web-{B858618F-81C4-D7A8-4F5B-B9FDA7911291}" dt="2024-04-18T13:57:20.037" v="5" actId="20577"/>
          <ac:spMkLst>
            <pc:docMk/>
            <pc:sldMk cId="59848510" sldId="422"/>
            <ac:spMk id="2" creationId="{C8264A79-90B8-40E4-BD61-86CEA8A229CA}"/>
          </ac:spMkLst>
        </pc:spChg>
      </pc:sldChg>
      <pc:sldChg chg="modSp">
        <pc:chgData name="Bob Heinemann" userId="S::rheinemann@mitre.org::2f06b177-d646-4aca-968e-b5dc5b6e5c99" providerId="AD" clId="Web-{B858618F-81C4-D7A8-4F5B-B9FDA7911291}" dt="2024-04-18T13:57:08.194" v="4" actId="20577"/>
        <pc:sldMkLst>
          <pc:docMk/>
          <pc:sldMk cId="1177794676" sldId="425"/>
        </pc:sldMkLst>
        <pc:spChg chg="mod">
          <ac:chgData name="Bob Heinemann" userId="S::rheinemann@mitre.org::2f06b177-d646-4aca-968e-b5dc5b6e5c99" providerId="AD" clId="Web-{B858618F-81C4-D7A8-4F5B-B9FDA7911291}" dt="2024-04-18T13:57:08.194" v="4" actId="20577"/>
          <ac:spMkLst>
            <pc:docMk/>
            <pc:sldMk cId="1177794676" sldId="425"/>
            <ac:spMk id="2" creationId="{9C64BD77-5543-42EB-9DF9-602C06132D01}"/>
          </ac:spMkLst>
        </pc:spChg>
      </pc:sldChg>
      <pc:sldChg chg="modSp">
        <pc:chgData name="Bob Heinemann" userId="S::rheinemann@mitre.org::2f06b177-d646-4aca-968e-b5dc5b6e5c99" providerId="AD" clId="Web-{B858618F-81C4-D7A8-4F5B-B9FDA7911291}" dt="2024-04-18T13:57:02.037" v="3" actId="20577"/>
        <pc:sldMkLst>
          <pc:docMk/>
          <pc:sldMk cId="3408239460" sldId="429"/>
        </pc:sldMkLst>
        <pc:spChg chg="mod">
          <ac:chgData name="Bob Heinemann" userId="S::rheinemann@mitre.org::2f06b177-d646-4aca-968e-b5dc5b6e5c99" providerId="AD" clId="Web-{B858618F-81C4-D7A8-4F5B-B9FDA7911291}" dt="2024-04-18T13:57:02.037" v="3" actId="20577"/>
          <ac:spMkLst>
            <pc:docMk/>
            <pc:sldMk cId="3408239460" sldId="429"/>
            <ac:spMk id="2" creationId="{A074A73C-2070-757D-17E4-1A129000955A}"/>
          </ac:spMkLst>
        </pc:spChg>
      </pc:sldChg>
      <pc:sldChg chg="modSp">
        <pc:chgData name="Bob Heinemann" userId="S::rheinemann@mitre.org::2f06b177-d646-4aca-968e-b5dc5b6e5c99" providerId="AD" clId="Web-{B858618F-81C4-D7A8-4F5B-B9FDA7911291}" dt="2024-04-18T13:55:49.287" v="0" actId="20577"/>
        <pc:sldMkLst>
          <pc:docMk/>
          <pc:sldMk cId="22820857" sldId="431"/>
        </pc:sldMkLst>
        <pc:spChg chg="mod">
          <ac:chgData name="Bob Heinemann" userId="S::rheinemann@mitre.org::2f06b177-d646-4aca-968e-b5dc5b6e5c99" providerId="AD" clId="Web-{B858618F-81C4-D7A8-4F5B-B9FDA7911291}" dt="2024-04-18T13:55:49.287" v="0" actId="20577"/>
          <ac:spMkLst>
            <pc:docMk/>
            <pc:sldMk cId="22820857" sldId="431"/>
            <ac:spMk id="2" creationId="{AA5B4091-0EE3-BE0D-D288-8F3AB47C8BF6}"/>
          </ac:spMkLst>
        </pc:spChg>
      </pc:sldChg>
      <pc:sldChg chg="modSp">
        <pc:chgData name="Bob Heinemann" userId="S::rheinemann@mitre.org::2f06b177-d646-4aca-968e-b5dc5b6e5c99" providerId="AD" clId="Web-{B858618F-81C4-D7A8-4F5B-B9FDA7911291}" dt="2024-04-18T13:56:37.022" v="2" actId="20577"/>
        <pc:sldMkLst>
          <pc:docMk/>
          <pc:sldMk cId="1326220999" sldId="433"/>
        </pc:sldMkLst>
        <pc:spChg chg="mod">
          <ac:chgData name="Bob Heinemann" userId="S::rheinemann@mitre.org::2f06b177-d646-4aca-968e-b5dc5b6e5c99" providerId="AD" clId="Web-{B858618F-81C4-D7A8-4F5B-B9FDA7911291}" dt="2024-04-18T13:56:37.022" v="2" actId="20577"/>
          <ac:spMkLst>
            <pc:docMk/>
            <pc:sldMk cId="1326220999" sldId="433"/>
            <ac:spMk id="2" creationId="{053982B1-FB42-40CA-9EDA-240B5C03ABB4}"/>
          </ac:spMkLst>
        </pc:spChg>
      </pc:sldChg>
    </pc:docChg>
  </pc:docChgLst>
  <pc:docChgLst>
    <pc:chgData name="Rich Piazza" userId="S::rpiazza@mitre.org::76aaa1f9-12a1-472e-bae3-fd745eca6365" providerId="AD" clId="Web-{0B409AFB-03CA-FB49-3EDC-79FCCA7567F7}"/>
    <pc:docChg chg="modSld">
      <pc:chgData name="Rich Piazza" userId="S::rpiazza@mitre.org::76aaa1f9-12a1-472e-bae3-fd745eca6365" providerId="AD" clId="Web-{0B409AFB-03CA-FB49-3EDC-79FCCA7567F7}" dt="2023-04-19T14:11:01.826" v="96" actId="20577"/>
      <pc:docMkLst>
        <pc:docMk/>
      </pc:docMkLst>
      <pc:sldChg chg="modSp">
        <pc:chgData name="Rich Piazza" userId="S::rpiazza@mitre.org::76aaa1f9-12a1-472e-bae3-fd745eca6365" providerId="AD" clId="Web-{0B409AFB-03CA-FB49-3EDC-79FCCA7567F7}" dt="2023-04-19T14:11:01.826" v="96" actId="20577"/>
        <pc:sldMkLst>
          <pc:docMk/>
          <pc:sldMk cId="947197061" sldId="380"/>
        </pc:sldMkLst>
        <pc:spChg chg="mod">
          <ac:chgData name="Rich Piazza" userId="S::rpiazza@mitre.org::76aaa1f9-12a1-472e-bae3-fd745eca6365" providerId="AD" clId="Web-{0B409AFB-03CA-FB49-3EDC-79FCCA7567F7}" dt="2023-04-19T14:11:01.826" v="96" actId="20577"/>
          <ac:spMkLst>
            <pc:docMk/>
            <pc:sldMk cId="947197061" sldId="380"/>
            <ac:spMk id="3" creationId="{E876E4F7-B5E8-F32C-BDFB-5193D680744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872F47-6CE5-4D95-B8D6-9AEA9A7E5F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9E59F-E5BF-4AA4-882B-F5B705DF29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C879B-2DAC-426D-B5B4-08F42B952A26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C577A-CE6A-45AF-8211-1E758E6AA8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FD71-56EF-4DDF-81F5-C5CCA31DCE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56900-9607-4639-A903-F11B6E04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44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54576-A3BB-48F9-891E-992E86D01A7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F3C89-9E49-4851-A18A-DAECD34FD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10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3C89-9E49-4851-A18A-DAECD34FD6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17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mitre.org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hyperlink" Target="http://www.facebook.com/MITREcorp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480" y="0"/>
            <a:ext cx="99589" cy="68580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Title here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1098208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044164" y="2568943"/>
            <a:ext cx="7655345" cy="389923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Author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0" name="Text Box 34">
            <a:extLst>
              <a:ext uri="{FF2B5EF4-FFF2-40B4-BE49-F238E27FC236}">
                <a16:creationId xmlns:a16="http://schemas.microsoft.com/office/drawing/2014/main" id="{64B792E7-8D76-4EA8-9A42-E8F0187342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latin typeface="Helvetica LT Std"/>
              </a:rPr>
              <a:t>CWE and CAPEC are sponsored by </a:t>
            </a:r>
            <a:r>
              <a:rPr lang="en-US" sz="1050">
                <a:latin typeface="Helvetica LT Std"/>
                <a:hlinkClick r:id="rId2"/>
              </a:rPr>
              <a:t>U.S. Department of Homeland Security</a:t>
            </a:r>
            <a:r>
              <a:rPr lang="en-US" sz="1050">
                <a:latin typeface="Helvetica LT Std"/>
              </a:rPr>
              <a:t> (DHS) </a:t>
            </a:r>
            <a:r>
              <a:rPr lang="en-US" sz="105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>
                <a:latin typeface="Helvetica LT Std"/>
              </a:rPr>
              <a:t> (CISA). Copyright © 1999–2024, </a:t>
            </a:r>
            <a:r>
              <a:rPr lang="en-US" sz="1050">
                <a:latin typeface="Helvetica LT Std"/>
                <a:hlinkClick r:id="rId4"/>
              </a:rPr>
              <a:t>The MITRE Corporation</a:t>
            </a:r>
            <a:r>
              <a:rPr lang="en-US" sz="105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5539A13C-3B91-4B52-A780-74E4F9EFC96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8951FE24-11A2-434A-BA2E-1EFAAF01006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8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E1AE-2D0B-4241-8DAC-76DB4256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C7E0-961C-4A00-8B0B-83ECF8E3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08269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24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6216" marR="0" indent="-304046" algn="l" defTabSz="12161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94485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24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400" b="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660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3F2848-DF32-4C59-B04B-EBFD963B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F26136AE-C7F6-42AC-A5EE-9C5F4672AC8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latin typeface="Helvetica LT Std"/>
              </a:rPr>
              <a:t>CWE and CAPEC are sponsored by </a:t>
            </a:r>
            <a:r>
              <a:rPr lang="en-US" sz="1050">
                <a:latin typeface="Helvetica LT Std"/>
                <a:hlinkClick r:id="rId2"/>
              </a:rPr>
              <a:t>U.S. Department of Homeland Security</a:t>
            </a:r>
            <a:r>
              <a:rPr lang="en-US" sz="1050">
                <a:latin typeface="Helvetica LT Std"/>
              </a:rPr>
              <a:t> (DHS) </a:t>
            </a:r>
            <a:r>
              <a:rPr lang="en-US" sz="105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>
                <a:latin typeface="Helvetica LT Std"/>
              </a:rPr>
              <a:t> (CISA). Copyright © 1999–2024, </a:t>
            </a:r>
            <a:r>
              <a:rPr lang="en-US" sz="1050">
                <a:latin typeface="Helvetica LT Std"/>
                <a:hlinkClick r:id="rId4"/>
              </a:rPr>
              <a:t>The MITRE Corporation</a:t>
            </a:r>
            <a:r>
              <a:rPr lang="en-US" sz="105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03325267-8D95-42AC-ABD8-B9640FC9462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391D8836-AB2B-453D-B8C1-F3F83AF851B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4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1480" y="0"/>
            <a:ext cx="99589" cy="6858000"/>
            <a:chOff x="1" y="0"/>
            <a:chExt cx="380999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523067"/>
            <a:ext cx="10820400" cy="1803399"/>
          </a:xfrm>
        </p:spPr>
        <p:txBody>
          <a:bodyPr anchor="ctr" anchorCtr="0">
            <a:noAutofit/>
          </a:bodyPr>
          <a:lstStyle>
            <a:lvl1pPr algn="ctr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Divider Slide – Section Title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20574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5800" y="48006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030547" y="0"/>
            <a:ext cx="99589" cy="6858000"/>
            <a:chOff x="1" y="0"/>
            <a:chExt cx="380999" cy="6858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0B872EE-CF6B-48C6-B994-9F72BDEE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55136C6F-E106-4C5E-A51C-738B02B4B8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latin typeface="Helvetica LT Std"/>
              </a:rPr>
              <a:t>CWE and CAPEC are sponsored by </a:t>
            </a:r>
            <a:r>
              <a:rPr lang="en-US" sz="1050">
                <a:latin typeface="Helvetica LT Std"/>
                <a:hlinkClick r:id="rId2"/>
              </a:rPr>
              <a:t>U.S. Department of Homeland Security</a:t>
            </a:r>
            <a:r>
              <a:rPr lang="en-US" sz="1050">
                <a:latin typeface="Helvetica LT Std"/>
              </a:rPr>
              <a:t> (DHS) </a:t>
            </a:r>
            <a:r>
              <a:rPr lang="en-US" sz="105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>
                <a:latin typeface="Helvetica LT Std"/>
              </a:rPr>
              <a:t> (CISA). Copyright © 1999–2024, </a:t>
            </a:r>
            <a:r>
              <a:rPr lang="en-US" sz="1050">
                <a:latin typeface="Helvetica LT Std"/>
                <a:hlinkClick r:id="rId4"/>
              </a:rPr>
              <a:t>The MITRE Corporation</a:t>
            </a:r>
            <a:r>
              <a:rPr lang="en-US" sz="105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3F93B5CE-42C6-4323-9D83-A3B20F1EF90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1707997-1734-49D5-97AC-331B75A5018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9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367E-171D-4F02-854A-86982069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0C53-8592-4185-BA98-B6863E30C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AA94F-F00A-4D54-B986-1C6CE3499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B45D1C-3664-40B8-A5D0-E8CCF94E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6" name="Text Box 34">
            <a:extLst>
              <a:ext uri="{FF2B5EF4-FFF2-40B4-BE49-F238E27FC236}">
                <a16:creationId xmlns:a16="http://schemas.microsoft.com/office/drawing/2014/main" id="{985AB8DA-B389-403F-B992-76FCB96372D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latin typeface="Helvetica LT Std"/>
              </a:rPr>
              <a:t>CWE and CAPEC are sponsored by </a:t>
            </a:r>
            <a:r>
              <a:rPr lang="en-US" sz="1050">
                <a:latin typeface="Helvetica LT Std"/>
                <a:hlinkClick r:id="rId2"/>
              </a:rPr>
              <a:t>U.S. Department of Homeland Security</a:t>
            </a:r>
            <a:r>
              <a:rPr lang="en-US" sz="1050">
                <a:latin typeface="Helvetica LT Std"/>
              </a:rPr>
              <a:t> (DHS) </a:t>
            </a:r>
            <a:r>
              <a:rPr lang="en-US" sz="105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>
                <a:latin typeface="Helvetica LT Std"/>
              </a:rPr>
              <a:t> (CISA). Copyright © 1999–2024, </a:t>
            </a:r>
            <a:r>
              <a:rPr lang="en-US" sz="1050">
                <a:latin typeface="Helvetica LT Std"/>
                <a:hlinkClick r:id="rId4"/>
              </a:rPr>
              <a:t>The MITRE Corporation</a:t>
            </a:r>
            <a:r>
              <a:rPr lang="en-US" sz="105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9BA12432-E09E-4DFC-99AC-7A0775EAB0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D501F3B9-1D2B-4EF8-B11A-52F777E9393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5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83BB99-7878-4217-A951-41129983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240B5949-9623-44F1-9AA6-24FEF357FE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latin typeface="Helvetica LT Std"/>
              </a:rPr>
              <a:t>CWE and CAPEC are sponsored by </a:t>
            </a:r>
            <a:r>
              <a:rPr lang="en-US" sz="1050">
                <a:latin typeface="Helvetica LT Std"/>
                <a:hlinkClick r:id="rId2"/>
              </a:rPr>
              <a:t>U.S. Department of Homeland Security</a:t>
            </a:r>
            <a:r>
              <a:rPr lang="en-US" sz="1050">
                <a:latin typeface="Helvetica LT Std"/>
              </a:rPr>
              <a:t> (DHS) </a:t>
            </a:r>
            <a:r>
              <a:rPr lang="en-US" sz="105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>
                <a:latin typeface="Helvetica LT Std"/>
              </a:rPr>
              <a:t> (CISA). Copyright © 1999–2024, </a:t>
            </a:r>
            <a:r>
              <a:rPr lang="en-US" sz="1050">
                <a:latin typeface="Helvetica LT Std"/>
                <a:hlinkClick r:id="rId4"/>
              </a:rPr>
              <a:t>The MITRE Corporation</a:t>
            </a:r>
            <a:r>
              <a:rPr lang="en-US" sz="105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F3B19DBD-FE97-4317-8891-AE048BEA4F2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A940501-E3FF-44F0-AC34-2833AF9B96A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8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and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0646" y="1162059"/>
            <a:ext cx="11368454" cy="20954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40930-2B08-4727-B9A2-078A4D8C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3E7EEDC5-E2C2-4484-B218-16D4BD4ABA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latin typeface="Helvetica LT Std"/>
              </a:rPr>
              <a:t>CWE and CAPEC are sponsored by </a:t>
            </a:r>
            <a:r>
              <a:rPr lang="en-US" sz="1050">
                <a:latin typeface="Helvetica LT Std"/>
                <a:hlinkClick r:id="rId2"/>
              </a:rPr>
              <a:t>U.S. Department of Homeland Security</a:t>
            </a:r>
            <a:r>
              <a:rPr lang="en-US" sz="1050">
                <a:latin typeface="Helvetica LT Std"/>
              </a:rPr>
              <a:t> (DHS) </a:t>
            </a:r>
            <a:r>
              <a:rPr lang="en-US" sz="105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>
                <a:latin typeface="Helvetica LT Std"/>
              </a:rPr>
              <a:t> (CISA). Copyright © 1999–2024, </a:t>
            </a:r>
            <a:r>
              <a:rPr lang="en-US" sz="1050">
                <a:latin typeface="Helvetica LT Std"/>
                <a:hlinkClick r:id="rId4"/>
              </a:rPr>
              <a:t>The MITRE Corporation</a:t>
            </a:r>
            <a:r>
              <a:rPr lang="en-US" sz="105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59F5330-E135-4DA1-85AF-4EA953CBF31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451E8B4E-364B-490B-9E8A-759F1DC6F90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9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 -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D89D2D-9F9A-4436-ACCC-12C4EEB6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EB0BC522-7426-4789-83C2-B203EF0C9C7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latin typeface="Helvetica LT Std"/>
              </a:rPr>
              <a:t>CWE and CAPEC are sponsored by </a:t>
            </a:r>
            <a:r>
              <a:rPr lang="en-US" sz="1050">
                <a:latin typeface="Helvetica LT Std"/>
                <a:hlinkClick r:id="rId2"/>
              </a:rPr>
              <a:t>U.S. Department of Homeland Security</a:t>
            </a:r>
            <a:r>
              <a:rPr lang="en-US" sz="1050">
                <a:latin typeface="Helvetica LT Std"/>
              </a:rPr>
              <a:t> (DHS) </a:t>
            </a:r>
            <a:r>
              <a:rPr lang="en-US" sz="105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>
                <a:latin typeface="Helvetica LT Std"/>
              </a:rPr>
              <a:t> (CISA). Copyright © 1999–2024, </a:t>
            </a:r>
            <a:r>
              <a:rPr lang="en-US" sz="1050">
                <a:latin typeface="Helvetica LT Std"/>
                <a:hlinkClick r:id="rId4"/>
              </a:rPr>
              <a:t>The MITRE Corporation</a:t>
            </a:r>
            <a:r>
              <a:rPr lang="en-US" sz="105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A4A3E3F-14CC-4725-9CD5-BA6D039DFF2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68C61E62-70AD-4B10-8BBD-4DBF4460F23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2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7538" y="1162059"/>
            <a:ext cx="11321562" cy="18609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18" y="1295400"/>
            <a:ext cx="1729468" cy="791415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7782C9A-11A1-4178-A238-6B25283A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109A21-2439-4CFB-9479-D8A7F30FB2A1}"/>
              </a:ext>
            </a:extLst>
          </p:cNvPr>
          <p:cNvSpPr txBox="1"/>
          <p:nvPr/>
        </p:nvSpPr>
        <p:spPr>
          <a:xfrm>
            <a:off x="3070716" y="2220156"/>
            <a:ext cx="608367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MITRE’s mission-driven teams are dedicated to solving problems for a safer world. Through our federally funded R&amp;D centers and public-private partnerships, we work across government to tackle challenges to the safety, stability, and well-being of our nation.</a:t>
            </a:r>
            <a:b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40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 more </a:t>
            </a:r>
            <a:r>
              <a:rPr lang="en-US" sz="1600" u="sng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www.mitre.org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40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5" descr="Facebook Logo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545" y="4419742"/>
            <a:ext cx="498578" cy="498578"/>
          </a:xfrm>
          <a:prstGeom prst="rect">
            <a:avLst/>
          </a:prstGeom>
        </p:spPr>
      </p:pic>
      <p:pic>
        <p:nvPicPr>
          <p:cNvPr id="15" name="Picture 14" descr="LinkedIn Logo">
            <a:extLst>
              <a:ext uri="{FF2B5EF4-FFF2-40B4-BE49-F238E27FC236}">
                <a16:creationId xmlns:a16="http://schemas.microsoft.com/office/drawing/2014/main" id="{02C622B8-4947-4CAB-8194-8CD6F1245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63" y="4421381"/>
            <a:ext cx="498578" cy="498578"/>
          </a:xfrm>
          <a:prstGeom prst="rect">
            <a:avLst/>
          </a:prstGeom>
        </p:spPr>
      </p:pic>
      <p:pic>
        <p:nvPicPr>
          <p:cNvPr id="17" name="Picture 16" descr="YouTube Logo">
            <a:extLst>
              <a:ext uri="{FF2B5EF4-FFF2-40B4-BE49-F238E27FC236}">
                <a16:creationId xmlns:a16="http://schemas.microsoft.com/office/drawing/2014/main" id="{74F8B3DA-1668-47E0-836F-3E3BFF70CF2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381" y="4427165"/>
            <a:ext cx="1186209" cy="498578"/>
          </a:xfrm>
          <a:prstGeom prst="rect">
            <a:avLst/>
          </a:prstGeom>
        </p:spPr>
      </p:pic>
      <p:pic>
        <p:nvPicPr>
          <p:cNvPr id="19" name="Picture 18" descr="Twitter Logo">
            <a:extLst>
              <a:ext uri="{FF2B5EF4-FFF2-40B4-BE49-F238E27FC236}">
                <a16:creationId xmlns:a16="http://schemas.microsoft.com/office/drawing/2014/main" id="{72F06D0D-7B3F-44C8-895A-1F35137BDE6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514" y="4419742"/>
            <a:ext cx="498578" cy="49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0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2BF51-56C6-45DE-975B-E54B78AB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>
              <a:lnSpc>
                <a:spcPts val="32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98B9-CA6E-4EEF-AFEA-D99321F3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449" y="1371601"/>
            <a:ext cx="11236720" cy="47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686216" lvl="1" indent="-304046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Char char="–"/>
            </a:pPr>
            <a:r>
              <a:rPr lang="en-US"/>
              <a:t>Second level</a:t>
            </a:r>
          </a:p>
          <a:p>
            <a:pPr marL="994485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10" name="Rectangle 9" descr="Artifact">
            <a:extLst>
              <a:ext uri="{FF2B5EF4-FFF2-40B4-BE49-F238E27FC236}">
                <a16:creationId xmlns:a16="http://schemas.microsoft.com/office/drawing/2014/main" id="{76AE87BA-EAF2-4F85-A4C6-431AB731984B}"/>
              </a:ext>
            </a:extLst>
          </p:cNvPr>
          <p:cNvSpPr/>
          <p:nvPr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 descr="Artifact">
            <a:extLst>
              <a:ext uri="{FF2B5EF4-FFF2-40B4-BE49-F238E27FC236}">
                <a16:creationId xmlns:a16="http://schemas.microsoft.com/office/drawing/2014/main" id="{B6C3F526-F252-41AB-A61C-F10A1CF2B122}"/>
              </a:ext>
            </a:extLst>
          </p:cNvPr>
          <p:cNvSpPr/>
          <p:nvPr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12" descr="Artifact">
            <a:extLst>
              <a:ext uri="{FF2B5EF4-FFF2-40B4-BE49-F238E27FC236}">
                <a16:creationId xmlns:a16="http://schemas.microsoft.com/office/drawing/2014/main" id="{0FC1AD13-1188-4710-AA4D-CAD582AF814C}"/>
              </a:ext>
            </a:extLst>
          </p:cNvPr>
          <p:cNvSpPr/>
          <p:nvPr userDrawn="1"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 descr="Artifact">
            <a:extLst>
              <a:ext uri="{FF2B5EF4-FFF2-40B4-BE49-F238E27FC236}">
                <a16:creationId xmlns:a16="http://schemas.microsoft.com/office/drawing/2014/main" id="{33566D52-4B10-4869-BC77-6B0630C04620}"/>
              </a:ext>
            </a:extLst>
          </p:cNvPr>
          <p:cNvSpPr/>
          <p:nvPr userDrawn="1"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 descr="Artifact">
            <a:extLst>
              <a:ext uri="{FF2B5EF4-FFF2-40B4-BE49-F238E27FC236}">
                <a16:creationId xmlns:a16="http://schemas.microsoft.com/office/drawing/2014/main" id="{8E84DD11-8C76-4BBF-8684-CF89C69047E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16449" y="1242752"/>
            <a:ext cx="112367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7132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5" r:id="rId3"/>
    <p:sldLayoutId id="2147483660" r:id="rId4"/>
    <p:sldLayoutId id="2147484078" r:id="rId5"/>
    <p:sldLayoutId id="2147484077" r:id="rId6"/>
    <p:sldLayoutId id="2147484075" r:id="rId7"/>
    <p:sldLayoutId id="2147484076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1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vicarius.io/vsociety/posts/two-zero-day-critical-vulnerabilities-in-ivanti-cve-2023-48605-and-cve-2024-21887-2188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A5B3-CC9F-8947-34FF-30B572BD2BCF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>
              <a:lnSpc>
                <a:spcPct val="81031"/>
              </a:lnSpc>
            </a:pPr>
            <a:r>
              <a:rPr lang="en-US" dirty="0"/>
              <a:t>Root Cause Mapping WG – CWE Mapping Examples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EBC60-918F-0EB1-DD40-7BC0B5F716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May 8,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6B3C7-F2DB-EA5B-0913-D0415C00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1</a:t>
            </a:fld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4175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309C-7CBC-94D7-CDF9-7EB1EB461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/>
                <a:ea typeface="Tahoma"/>
                <a:cs typeface="Tahoma"/>
              </a:rPr>
              <a:t>Problems with the phrase "Stack Overflow"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F0CA3-1FB7-D841-F12B-E858E9213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07975" indent="-307975"/>
            <a:r>
              <a:rPr lang="en-US">
                <a:latin typeface="Tahoma"/>
                <a:ea typeface="Tahoma"/>
                <a:cs typeface="Tahoma"/>
              </a:rPr>
              <a:t>Is sometimes used for two meanings:</a:t>
            </a:r>
          </a:p>
          <a:p>
            <a:pPr marL="839470" lvl="1" indent="-457200">
              <a:buAutoNum type="arabicPeriod"/>
            </a:pPr>
            <a:r>
              <a:rPr lang="en-US">
                <a:latin typeface="Tahoma"/>
                <a:ea typeface="Tahoma"/>
                <a:cs typeface="Tahoma"/>
              </a:rPr>
              <a:t>Stack based buffer overflow</a:t>
            </a:r>
          </a:p>
          <a:p>
            <a:pPr marL="839470" lvl="1" indent="-457200">
              <a:buAutoNum type="arabicPeriod"/>
            </a:pPr>
            <a:r>
              <a:rPr lang="en-US">
                <a:latin typeface="Tahoma"/>
                <a:ea typeface="Tahoma"/>
                <a:cs typeface="Tahoma"/>
              </a:rPr>
              <a:t>Running out of available stack memory ("Stack Exhaustion")</a:t>
            </a:r>
          </a:p>
          <a:p>
            <a:pPr marL="307975" indent="-307975"/>
            <a:r>
              <a:rPr lang="en-US" b="0">
                <a:latin typeface="Tahoma"/>
                <a:ea typeface="Tahoma"/>
                <a:cs typeface="Tahoma"/>
              </a:rPr>
              <a:t>Unfortunately, this is the search for "Stack Exhaustion":</a:t>
            </a:r>
          </a:p>
          <a:p>
            <a:pPr marL="307975" indent="-307975"/>
            <a:endParaRPr lang="en-US" b="0"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7D275-2D3B-90C9-3C8A-A803699A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10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86BB9-485C-F500-E7B7-9D336B555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257" y="3130389"/>
            <a:ext cx="7478891" cy="316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20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7B869-1313-00A0-2AF2-B6FFC7C16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/>
                <a:ea typeface="Tahoma"/>
                <a:cs typeface="Tahoma"/>
              </a:rPr>
              <a:t>"Stack Overflow" Example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464BA-98FC-87E3-4825-26E780CFC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07975" indent="-307975"/>
            <a:r>
              <a:rPr lang="en-US" u="sng" dirty="0">
                <a:latin typeface="Tahoma"/>
                <a:ea typeface="Tahoma"/>
                <a:cs typeface="Tahoma"/>
              </a:rPr>
              <a:t>CVE-2023-2798</a:t>
            </a:r>
            <a:r>
              <a:rPr lang="en-US" dirty="0">
                <a:latin typeface="Tahoma"/>
                <a:ea typeface="Tahoma"/>
                <a:cs typeface="Tahoma"/>
              </a:rPr>
              <a:t> - "</a:t>
            </a:r>
            <a:r>
              <a:rPr lang="en-US" b="0" dirty="0">
                <a:latin typeface="Tahoma"/>
                <a:ea typeface="Tahoma"/>
                <a:cs typeface="Tahoma"/>
              </a:rPr>
              <a:t>may be vulnerable to </a:t>
            </a:r>
            <a:r>
              <a:rPr lang="en-US" dirty="0">
                <a:latin typeface="Tahoma"/>
                <a:ea typeface="Tahoma"/>
                <a:cs typeface="Tahoma"/>
              </a:rPr>
              <a:t>Denial of service attacks (DoS)</a:t>
            </a:r>
            <a:r>
              <a:rPr lang="en-US" b="0" dirty="0">
                <a:latin typeface="Tahoma"/>
                <a:ea typeface="Tahoma"/>
                <a:cs typeface="Tahoma"/>
              </a:rPr>
              <a:t>. If </a:t>
            </a:r>
            <a:r>
              <a:rPr lang="en-US" b="0" dirty="0" err="1">
                <a:latin typeface="Tahoma"/>
                <a:ea typeface="Tahoma"/>
                <a:cs typeface="Tahoma"/>
              </a:rPr>
              <a:t>HtmlUnit</a:t>
            </a:r>
            <a:r>
              <a:rPr lang="en-US" b="0" dirty="0">
                <a:latin typeface="Tahoma"/>
                <a:ea typeface="Tahoma"/>
                <a:cs typeface="Tahoma"/>
              </a:rPr>
              <a:t> is running on user supplied web pages, an attacker may supply content that causes </a:t>
            </a:r>
            <a:r>
              <a:rPr lang="en-US" b="0" dirty="0" err="1">
                <a:latin typeface="Tahoma"/>
                <a:ea typeface="Tahoma"/>
                <a:cs typeface="Tahoma"/>
              </a:rPr>
              <a:t>HtmlUnit</a:t>
            </a:r>
            <a:r>
              <a:rPr lang="en-US" b="0" dirty="0">
                <a:latin typeface="Tahoma"/>
                <a:ea typeface="Tahoma"/>
                <a:cs typeface="Tahoma"/>
              </a:rPr>
              <a:t> to crash by a </a:t>
            </a:r>
            <a:r>
              <a:rPr lang="en-US" dirty="0">
                <a:latin typeface="Tahoma"/>
                <a:ea typeface="Tahoma"/>
                <a:cs typeface="Tahoma"/>
              </a:rPr>
              <a:t>stack overflow" </a:t>
            </a:r>
            <a:endParaRPr lang="en-US" b="0" dirty="0">
              <a:latin typeface="Tahoma"/>
              <a:ea typeface="Tahoma"/>
              <a:cs typeface="Tahoma"/>
            </a:endParaRPr>
          </a:p>
          <a:p>
            <a:pPr marL="307975" indent="-307975"/>
            <a:r>
              <a:rPr lang="en-US" b="0" dirty="0">
                <a:latin typeface="Tahoma"/>
                <a:ea typeface="Tahoma"/>
                <a:cs typeface="Tahoma"/>
              </a:rPr>
              <a:t>Google CNA mapped to CWE-400: Uncontrolled Resource Consumption </a:t>
            </a:r>
          </a:p>
          <a:p>
            <a:pPr marL="307975" indent="-307975"/>
            <a:r>
              <a:rPr lang="en-US" b="0" dirty="0">
                <a:latin typeface="Tahoma"/>
                <a:ea typeface="Tahoma"/>
                <a:cs typeface="Tahoma"/>
              </a:rPr>
              <a:t>NVD Mapped to CWE-787: Out-of-bounds Write </a:t>
            </a:r>
          </a:p>
          <a:p>
            <a:pPr marL="307975" indent="-307975"/>
            <a:r>
              <a:rPr lang="en-US" b="0" dirty="0">
                <a:latin typeface="Tahoma"/>
                <a:ea typeface="Tahoma"/>
                <a:cs typeface="Tahoma"/>
              </a:rPr>
              <a:t>Looking at a Commit reference indicates excessive recursion, so it should be mapped to CWE-674: Uncontrolled Recursion.</a:t>
            </a:r>
          </a:p>
          <a:p>
            <a:pPr marL="685800" lvl="1" indent="-303530">
              <a:buFont typeface="Arial" pitchFamily="2" charset="2"/>
              <a:buChar char="–"/>
            </a:pPr>
            <a:endParaRPr lang="en-US" sz="2000" b="0" dirty="0">
              <a:latin typeface="Tahoma"/>
              <a:ea typeface="Tahoma"/>
              <a:cs typeface="Tahoma"/>
            </a:endParaRPr>
          </a:p>
          <a:p>
            <a:pPr marL="307975" indent="-307975"/>
            <a:endParaRPr lang="en-US" sz="2000" dirty="0"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684D4-9ECC-7386-BDE1-6DD154D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11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E537FF-2EC3-E569-BFDB-04AF90DE2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638" y="4545131"/>
            <a:ext cx="50387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323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ADC2D-DFC3-7D5C-CAFC-193CF0E0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/>
                <a:ea typeface="Tahoma"/>
                <a:cs typeface="Tahoma"/>
              </a:rPr>
              <a:t>"Stack Overflow" example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742CD0-7103-7754-3C8B-E81558BBD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0143" y="1371601"/>
            <a:ext cx="7229332" cy="47947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3E1AE-1A84-E990-B6DC-51E78F80D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12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850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6F325-72A3-3EEA-29FF-2E2F6F220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/>
                <a:ea typeface="Tahoma"/>
                <a:cs typeface="Tahoma"/>
              </a:rPr>
              <a:t>"Stack Overflow" Example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63DA7-82E4-E5A4-2BCF-DAB8D1F06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07975" indent="-307975"/>
            <a:r>
              <a:rPr lang="en-US" dirty="0">
                <a:latin typeface="Tahoma"/>
                <a:ea typeface="Tahoma"/>
                <a:cs typeface="Tahoma"/>
              </a:rPr>
              <a:t>Why is CWE-400: Uncontrolled Resource Consumption not a good mapping here?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7993F-DE06-9F40-8B6D-C1686D24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13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3A0E7-9E38-B1FD-31D4-BF23C67BE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4" y="2237028"/>
            <a:ext cx="10404593" cy="355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72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27A63-27C2-9163-60F9-795BA36A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Tahoma"/>
                <a:ea typeface="Tahoma"/>
                <a:cs typeface="Tahoma"/>
              </a:rPr>
              <a:t>Vulnogram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1111C-76BD-B79B-9D22-EA3230790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07975" indent="-307975"/>
            <a:r>
              <a:rPr lang="en-US">
                <a:latin typeface="Tahoma"/>
                <a:ea typeface="Tahoma"/>
                <a:cs typeface="Tahoma"/>
              </a:rPr>
              <a:t>Unfortunately, </a:t>
            </a:r>
            <a:r>
              <a:rPr lang="en-US" err="1">
                <a:latin typeface="Tahoma"/>
                <a:ea typeface="Tahoma"/>
                <a:cs typeface="Tahoma"/>
              </a:rPr>
              <a:t>vulnogram</a:t>
            </a:r>
            <a:r>
              <a:rPr lang="en-US">
                <a:latin typeface="Tahoma"/>
                <a:ea typeface="Tahoma"/>
                <a:cs typeface="Tahoma"/>
              </a:rPr>
              <a:t> does not have any search results for anything related to "stack"</a:t>
            </a:r>
          </a:p>
          <a:p>
            <a:pPr marL="307975" indent="-307975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FB0C0-9B54-AAF5-A9C1-11CCC28E4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14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84F440-4384-4DDF-73EE-D618F360F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2505075"/>
            <a:ext cx="79057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13585-8732-A346-A3C4-73B29502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/>
                <a:ea typeface="Tahoma"/>
                <a:cs typeface="Tahoma"/>
              </a:rPr>
              <a:t>Mapping Examples from the group?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AB6C0-70B1-BD97-7773-4E6E6F77A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07975" indent="-307975"/>
            <a:r>
              <a:rPr lang="en-US">
                <a:latin typeface="Tahoma"/>
                <a:ea typeface="Tahoma"/>
                <a:cs typeface="Tahoma"/>
              </a:rPr>
              <a:t>Any recent difficulties</a:t>
            </a:r>
          </a:p>
          <a:p>
            <a:pPr marL="307975" indent="-307975"/>
            <a:r>
              <a:rPr lang="en-US">
                <a:latin typeface="Tahoma"/>
                <a:ea typeface="Tahoma"/>
                <a:cs typeface="Tahoma"/>
              </a:rPr>
              <a:t>Comments on the previous examples</a:t>
            </a:r>
          </a:p>
          <a:p>
            <a:pPr marL="307975" indent="-307975"/>
            <a:r>
              <a:rPr lang="en-US">
                <a:latin typeface="Tahoma"/>
                <a:ea typeface="Tahoma"/>
                <a:cs typeface="Tahoma"/>
              </a:rPr>
              <a:t>Thoughts on avoiding high level mappings?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EE725B-7CA8-CCDD-E90E-B3933C28B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15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879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12512-7113-B304-BA58-C8131EAE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CWE-77: Improper Neutralization of Special Elements used in a Command ('Command Injection')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5C644-54FB-E5C5-8E02-D7A09FF7A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time, this should map to its child CWE-78: Improper Neutralization of Special Elements used in an OS Command ('OS Command Injection’)</a:t>
            </a:r>
          </a:p>
          <a:p>
            <a:r>
              <a:rPr lang="en-US" dirty="0"/>
              <a:t>An annual problem in Top 25 analysis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4919D-09B3-D5E2-6122-203551F05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2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451BCCA-FC3A-BF0D-066D-C7F1E47C5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694" y="3030583"/>
            <a:ext cx="10534366" cy="293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99E0-2EEF-9D86-419D-620DAA57B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CWE site search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55459-DB5C-89D1-85AE-7E48EA112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for “OS command injection”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D798A-A16F-3039-91FB-AD83EFAF5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3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8C3E39D-4361-DF79-5817-9590A9D23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0" y="1795073"/>
            <a:ext cx="8164285" cy="418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0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27AFE-39AA-DB7C-99BF-074335AF7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Vulnogram</a:t>
            </a:r>
            <a:endParaRPr lang="en-US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D29CBE38-B73B-D5C8-5078-E5C381F120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426" y="1317812"/>
            <a:ext cx="6389470" cy="35507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985C2-BC63-CBFD-4CDA-02D2929A3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4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30E9F3EF-BAF8-E972-F9A2-4D9F8A9DC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808" y="4091173"/>
            <a:ext cx="5441152" cy="21718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2BC87F-5343-8127-51C5-58D1F594AEE0}"/>
              </a:ext>
            </a:extLst>
          </p:cNvPr>
          <p:cNvSpPr txBox="1"/>
          <p:nvPr/>
        </p:nvSpPr>
        <p:spPr>
          <a:xfrm>
            <a:off x="7393578" y="1685109"/>
            <a:ext cx="3017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CWE-77 is listed before CWE-78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parent/child relationships displayed</a:t>
            </a:r>
          </a:p>
        </p:txBody>
      </p:sp>
    </p:spTree>
    <p:extLst>
      <p:ext uri="{BB962C8B-B14F-4D97-AF65-F5344CB8AC3E}">
        <p14:creationId xmlns:p14="http://schemas.microsoft.com/office/powerpoint/2010/main" val="69696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02CAC-935D-FDAB-B4EF-72200AE4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CWE-77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295E9-8158-6531-41E1-16BA18565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07975" indent="-307975"/>
            <a:r>
              <a:rPr lang="en-US" u="sng" dirty="0">
                <a:latin typeface="Tahoma"/>
                <a:ea typeface="Tahoma"/>
                <a:cs typeface="Tahoma"/>
              </a:rPr>
              <a:t>CVE-2023-20075</a:t>
            </a:r>
            <a:r>
              <a:rPr lang="en-US" dirty="0">
                <a:latin typeface="Tahoma"/>
                <a:ea typeface="Tahoma"/>
                <a:cs typeface="Tahoma"/>
              </a:rPr>
              <a:t> - "injecting operating system commands into a legitimate command</a:t>
            </a:r>
            <a:r>
              <a:rPr lang="en-US" b="0" dirty="0">
                <a:latin typeface="Tahoma"/>
                <a:ea typeface="Tahoma"/>
                <a:cs typeface="Tahoma"/>
              </a:rPr>
              <a:t>"</a:t>
            </a:r>
            <a:endParaRPr lang="en-US" dirty="0"/>
          </a:p>
          <a:p>
            <a:pPr marL="307975" indent="-307975"/>
            <a:r>
              <a:rPr lang="en-US" b="0">
                <a:latin typeface="Tahoma"/>
                <a:ea typeface="Tahoma"/>
                <a:cs typeface="Tahoma"/>
              </a:rPr>
              <a:t>Cisco CNA maps to CWE-77</a:t>
            </a:r>
          </a:p>
          <a:p>
            <a:pPr marL="307975" indent="-307975"/>
            <a:r>
              <a:rPr lang="en-US" b="0">
                <a:latin typeface="Tahoma"/>
                <a:ea typeface="Tahoma"/>
                <a:cs typeface="Tahoma"/>
              </a:rPr>
              <a:t>NVD maps to CWE-78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BF90B-B0AF-763B-98C4-D72A0790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5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352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02CAC-935D-FDAB-B4EF-72200AE4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CWE-77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295E9-8158-6531-41E1-16BA18565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07975" indent="-307975"/>
            <a:r>
              <a:rPr lang="en-US" u="sng">
                <a:latin typeface="Tahoma"/>
                <a:ea typeface="Tahoma"/>
                <a:cs typeface="Tahoma"/>
              </a:rPr>
              <a:t>CVE-2023-36642</a:t>
            </a:r>
            <a:r>
              <a:rPr lang="en-US">
                <a:latin typeface="Tahoma"/>
                <a:ea typeface="Tahoma"/>
                <a:cs typeface="Tahoma"/>
              </a:rPr>
              <a:t> - "An improper neutralization of special elements used in an OS command vulnerability [CWE-78]</a:t>
            </a:r>
            <a:r>
              <a:rPr lang="en-US" b="0">
                <a:latin typeface="Tahoma"/>
                <a:ea typeface="Tahoma"/>
                <a:cs typeface="Tahoma"/>
              </a:rPr>
              <a:t>"</a:t>
            </a:r>
            <a:endParaRPr lang="en-US"/>
          </a:p>
          <a:p>
            <a:pPr marL="307975" indent="-307975"/>
            <a:r>
              <a:rPr lang="en-US" b="0">
                <a:latin typeface="Tahoma"/>
                <a:ea typeface="Tahoma"/>
                <a:cs typeface="Tahoma"/>
              </a:rPr>
              <a:t>Fortinet CNA maps to CWE-77, even though its own advisory says CWE-78</a:t>
            </a:r>
          </a:p>
          <a:p>
            <a:pPr marL="307975" indent="-307975"/>
            <a:r>
              <a:rPr lang="en-US" b="0">
                <a:latin typeface="Tahoma"/>
                <a:ea typeface="Tahoma"/>
                <a:cs typeface="Tahoma"/>
              </a:rPr>
              <a:t>NVD maps to CWE-78</a:t>
            </a:r>
            <a:endParaRPr lang="en-US" b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BF90B-B0AF-763B-98C4-D72A0790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6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5842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02CAC-935D-FDAB-B4EF-72200AE4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CWE-77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295E9-8158-6531-41E1-16BA18565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07975" indent="-307975"/>
            <a:r>
              <a:rPr lang="en-US" sz="2000" u="sng" dirty="0">
                <a:latin typeface="Tahoma"/>
                <a:ea typeface="Tahoma"/>
                <a:cs typeface="Tahoma"/>
              </a:rPr>
              <a:t>CVE-2024-21887</a:t>
            </a:r>
            <a:r>
              <a:rPr lang="en-US" sz="2000" dirty="0">
                <a:latin typeface="Tahoma"/>
                <a:ea typeface="Tahoma"/>
                <a:cs typeface="Tahoma"/>
              </a:rPr>
              <a:t>  - "A</a:t>
            </a:r>
            <a:r>
              <a:rPr lang="en-US" sz="2000" b="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>
                <a:latin typeface="Tahoma"/>
                <a:ea typeface="Tahoma"/>
                <a:cs typeface="Tahoma"/>
              </a:rPr>
              <a:t>command injection vulnerability in web components of Ivanti Connect Secure"</a:t>
            </a:r>
            <a:endParaRPr lang="en-US" sz="2000" dirty="0"/>
          </a:p>
          <a:p>
            <a:pPr marL="307975" indent="-307975"/>
            <a:r>
              <a:rPr lang="en-US" sz="2000" b="0" dirty="0">
                <a:latin typeface="Tahoma"/>
                <a:ea typeface="Tahoma"/>
                <a:cs typeface="Tahoma"/>
              </a:rPr>
              <a:t>This is one of the CVE Records cited in the recent MITRE incident</a:t>
            </a:r>
          </a:p>
          <a:p>
            <a:pPr marL="307975" indent="-307975"/>
            <a:r>
              <a:rPr lang="en-US" sz="2000" b="0" dirty="0">
                <a:latin typeface="Tahoma"/>
                <a:ea typeface="Tahoma"/>
                <a:cs typeface="Tahoma"/>
              </a:rPr>
              <a:t>Mapped in NVD to CWE-77</a:t>
            </a:r>
            <a:endParaRPr lang="en-US" sz="2000" dirty="0">
              <a:latin typeface="Tahoma"/>
              <a:ea typeface="Tahoma"/>
              <a:cs typeface="Tahoma"/>
            </a:endParaRPr>
          </a:p>
          <a:p>
            <a:pPr marL="307975" indent="-307975"/>
            <a:r>
              <a:rPr lang="en-US" sz="2000" b="0" dirty="0">
                <a:latin typeface="Tahoma"/>
                <a:ea typeface="Tahoma"/>
                <a:cs typeface="Tahoma"/>
              </a:rPr>
              <a:t>Because the description only has "command injection" we need to look at the references to see if we can get more specific</a:t>
            </a:r>
          </a:p>
          <a:p>
            <a:pPr marL="307975" indent="-307975"/>
            <a:r>
              <a:rPr lang="en-US" sz="2000" b="0" dirty="0">
                <a:latin typeface="Tahoma"/>
                <a:ea typeface="Tahoma"/>
                <a:cs typeface="Tahoma"/>
                <a:hlinkClick r:id="rId2"/>
              </a:rPr>
              <a:t>https://www.vicarius.io/vsociety/posts/two-zero-day-critical-vulnerabilities-in-ivanti-cve-2023-48605-and-cve-2024-21887-21889</a:t>
            </a:r>
            <a:r>
              <a:rPr lang="en-US" sz="2000" b="0" dirty="0">
                <a:latin typeface="Tahoma"/>
                <a:ea typeface="Tahoma"/>
                <a:cs typeface="Tahoma"/>
              </a:rPr>
              <a:t>:</a:t>
            </a:r>
          </a:p>
          <a:p>
            <a:pPr marL="307975" indent="-307975"/>
            <a:endParaRPr lang="en-US" sz="2000" b="0" dirty="0">
              <a:latin typeface="Tahoma"/>
              <a:ea typeface="Tahoma"/>
              <a:cs typeface="Tahoma"/>
            </a:endParaRPr>
          </a:p>
          <a:p>
            <a:pPr marL="307975" indent="-307975"/>
            <a:endParaRPr lang="en-US" sz="2000" b="0" dirty="0">
              <a:latin typeface="Tahoma"/>
              <a:ea typeface="Tahoma"/>
              <a:cs typeface="Tahoma"/>
            </a:endParaRPr>
          </a:p>
          <a:p>
            <a:pPr marL="307975" indent="-307975"/>
            <a:endParaRPr lang="en-US" sz="2000" b="0" dirty="0">
              <a:latin typeface="Tahoma"/>
              <a:ea typeface="Tahoma"/>
              <a:cs typeface="Tahoma"/>
            </a:endParaRPr>
          </a:p>
          <a:p>
            <a:pPr marL="307975" indent="-307975"/>
            <a:r>
              <a:rPr lang="en-US" sz="2000" b="0" dirty="0">
                <a:latin typeface="Tahoma"/>
                <a:ea typeface="Tahoma"/>
                <a:cs typeface="Tahoma"/>
              </a:rPr>
              <a:t>Ivanti 0-day "command injection" appears to be basic shell metacharacters, thus OS command injection.  </a:t>
            </a:r>
            <a:endParaRPr lang="en-US" sz="2000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BF90B-B0AF-763B-98C4-D72A0790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7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7B7B5-089C-8F3D-282D-FFA2F405C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07" y="4097646"/>
            <a:ext cx="10609385" cy="94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03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FBD0A-8C86-42E6-BFE5-A72547F09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187019"/>
            <a:ext cx="11236721" cy="750253"/>
          </a:xfrm>
        </p:spPr>
        <p:txBody>
          <a:bodyPr/>
          <a:lstStyle/>
          <a:p>
            <a:r>
              <a:rPr lang="en-US" b="0">
                <a:latin typeface="Tahoma"/>
                <a:ea typeface="Tahoma"/>
                <a:cs typeface="Tahoma"/>
              </a:rPr>
              <a:t>        </a:t>
            </a:r>
            <a:endParaRPr lang="en-US"/>
          </a:p>
          <a:p>
            <a:r>
              <a:rPr lang="en-US">
                <a:latin typeface="Tahoma"/>
                <a:ea typeface="Tahoma"/>
                <a:cs typeface="Tahoma"/>
              </a:rPr>
              <a:t>CWE-119: Improper Restriction of Operations within the Bounds of a Memory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B86C7-C789-7F3B-32A2-9C193E6A3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07975" indent="-307975"/>
            <a:r>
              <a:rPr lang="en-US">
                <a:latin typeface="Tahoma"/>
                <a:ea typeface="Tahoma"/>
                <a:cs typeface="Tahoma"/>
              </a:rPr>
              <a:t>Mostly used in buffer errors with low info, but a more specific child is always preferrable when the info is there</a:t>
            </a:r>
          </a:p>
          <a:p>
            <a:pPr marL="307975" indent="-307975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35461-8C92-D2C2-1DAF-B28C75A9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8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86EA9E-2F80-4CB8-A846-8970DA331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44" y="2785028"/>
            <a:ext cx="11345334" cy="270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77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9AB9-FB41-4EC2-7217-737101DD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/>
                <a:ea typeface="Tahoma"/>
                <a:cs typeface="Tahoma"/>
              </a:rPr>
              <a:t>CWE-119 Example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3336-565C-23EC-B8ED-17D2D4E2A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07975" indent="-307975"/>
            <a:r>
              <a:rPr lang="en-US" u="sng" dirty="0">
                <a:latin typeface="Tahoma"/>
                <a:ea typeface="Tahoma"/>
                <a:cs typeface="Tahoma"/>
              </a:rPr>
              <a:t>CVE-2023-30774</a:t>
            </a:r>
            <a:r>
              <a:rPr lang="en-US" b="0" dirty="0">
                <a:latin typeface="Tahoma"/>
                <a:ea typeface="Tahoma"/>
                <a:cs typeface="Tahoma"/>
              </a:rPr>
              <a:t> </a:t>
            </a:r>
            <a:r>
              <a:rPr lang="en-US" dirty="0">
                <a:latin typeface="Tahoma"/>
                <a:ea typeface="Tahoma"/>
                <a:cs typeface="Tahoma"/>
              </a:rPr>
              <a:t>- "This security flaw causes a heap buffer overflow issue"</a:t>
            </a:r>
          </a:p>
          <a:p>
            <a:pPr marL="307975" indent="-307975"/>
            <a:r>
              <a:rPr lang="en-US" b="0" dirty="0">
                <a:latin typeface="Tahoma"/>
                <a:ea typeface="Tahoma"/>
                <a:cs typeface="Tahoma"/>
              </a:rPr>
              <a:t>Red Hat CNA maps to CWE-119: Out-of-bounds Write </a:t>
            </a:r>
            <a:endParaRPr lang="en-US" dirty="0">
              <a:latin typeface="Tahoma"/>
              <a:ea typeface="Tahoma"/>
              <a:cs typeface="Tahoma"/>
            </a:endParaRPr>
          </a:p>
          <a:p>
            <a:pPr marL="307975" indent="-307975"/>
            <a:r>
              <a:rPr lang="en-US" b="0" dirty="0">
                <a:latin typeface="Tahoma"/>
                <a:ea typeface="Tahoma"/>
                <a:cs typeface="Tahoma"/>
              </a:rPr>
              <a:t>NVD maps to CWE-787 (closest parent forced by view-1003 compliance)</a:t>
            </a:r>
          </a:p>
          <a:p>
            <a:pPr marL="307975" indent="-307975"/>
            <a:r>
              <a:rPr lang="en-US" b="0" dirty="0">
                <a:latin typeface="Tahoma"/>
                <a:ea typeface="Tahoma"/>
                <a:cs typeface="Tahoma"/>
              </a:rPr>
              <a:t>Best mapping is CWE-122: Heap-based Buffer Overflow based on keyword matching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9E221-0D81-DAB7-204F-0A41C5E6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9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FF190-AE03-3DA8-3C2C-6F0709F71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51" y="3762659"/>
            <a:ext cx="10301112" cy="245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58393"/>
      </p:ext>
    </p:extLst>
  </p:cSld>
  <p:clrMapOvr>
    <a:masterClrMapping/>
  </p:clrMapOvr>
</p:sld>
</file>

<file path=ppt/theme/theme1.xml><?xml version="1.0" encoding="utf-8"?>
<a:theme xmlns:a="http://schemas.openxmlformats.org/drawingml/2006/main" name="mitre-2018">
  <a:themeElements>
    <a:clrScheme name="MITRE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WE_CAPEC POWERPOINT TEMPLATE_2022 12Jan2022" id="{800B0BF9-EDC3-914E-BDA4-E9B5A9B0558D}" vid="{7AA02F7D-33D0-394F-9B62-90B714619F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03A42B84B06847AFCE29FF3D1CE16D" ma:contentTypeVersion="15" ma:contentTypeDescription="Create a new document." ma:contentTypeScope="" ma:versionID="741299f3784e3124fa92cbb09fadfee5">
  <xsd:schema xmlns:xsd="http://www.w3.org/2001/XMLSchema" xmlns:xs="http://www.w3.org/2001/XMLSchema" xmlns:p="http://schemas.microsoft.com/office/2006/metadata/properties" xmlns:ns2="aff8eeb6-53bf-44bf-a224-fac977cd228b" xmlns:ns3="f3e578be-7961-41e8-91c9-b742ecb60a74" xmlns:ns4="b5a44311-ed64-4a72-909f-c9dc6973bde2" targetNamespace="http://schemas.microsoft.com/office/2006/metadata/properties" ma:root="true" ma:fieldsID="0629cb982ad0d5026b78e967e4c8216b" ns2:_="" ns3:_="" ns4:_="">
    <xsd:import namespace="aff8eeb6-53bf-44bf-a224-fac977cd228b"/>
    <xsd:import namespace="f3e578be-7961-41e8-91c9-b742ecb60a74"/>
    <xsd:import namespace="b5a44311-ed64-4a72-909f-c9dc6973bd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8eeb6-53bf-44bf-a224-fac977cd22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4ea1a638-fe8f-4e55-a8a3-ec1a1fdf41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e578be-7961-41e8-91c9-b742ecb60a7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a44311-ed64-4a72-909f-c9dc6973bde2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3131ba83-ba9f-42af-b172-0c273580dada}" ma:internalName="TaxCatchAll" ma:showField="CatchAllData" ma:web="f3e578be-7961-41e8-91c9-b742ecb60a7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5a44311-ed64-4a72-909f-c9dc6973bde2" xsi:nil="true"/>
    <lcf76f155ced4ddcb4097134ff3c332f xmlns="aff8eeb6-53bf-44bf-a224-fac977cd228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E368851-7F59-47B7-9F9A-FAAE8909F203}">
  <ds:schemaRefs>
    <ds:schemaRef ds:uri="aff8eeb6-53bf-44bf-a224-fac977cd228b"/>
    <ds:schemaRef ds:uri="b5a44311-ed64-4a72-909f-c9dc6973bde2"/>
    <ds:schemaRef ds:uri="f3e578be-7961-41e8-91c9-b742ecb60a7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16BA5C9-2D71-4B86-AE8A-8C0D9BC5FB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50FCDD-08B1-48D8-BB50-7A17E590A5EE}">
  <ds:schemaRefs>
    <ds:schemaRef ds:uri="f3e578be-7961-41e8-91c9-b742ecb60a74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  <ds:schemaRef ds:uri="b5a44311-ed64-4a72-909f-c9dc6973bde2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aff8eeb6-53bf-44bf-a224-fac977cd228b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mitre-2018</Template>
  <TotalTime>113</TotalTime>
  <Words>547</Words>
  <Application>Microsoft Office PowerPoint</Application>
  <PresentationFormat>Widescreen</PresentationFormat>
  <Paragraphs>71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Helvetica LT Std</vt:lpstr>
      <vt:lpstr>Tahoma</vt:lpstr>
      <vt:lpstr>Verdana</vt:lpstr>
      <vt:lpstr>Wingdings</vt:lpstr>
      <vt:lpstr>mitre-2018</vt:lpstr>
      <vt:lpstr>Root Cause Mapping WG – CWE Mapping Examples</vt:lpstr>
      <vt:lpstr>CWE-77: Improper Neutralization of Special Elements used in a Command ('Command Injection') </vt:lpstr>
      <vt:lpstr>CWE site search results</vt:lpstr>
      <vt:lpstr>Vulnogram</vt:lpstr>
      <vt:lpstr>CWE-77 examples</vt:lpstr>
      <vt:lpstr>CWE-77 examples</vt:lpstr>
      <vt:lpstr>CWE-77 examples</vt:lpstr>
      <vt:lpstr>         CWE-119: Improper Restriction of Operations within the Bounds of a Memory Buffer</vt:lpstr>
      <vt:lpstr>CWE-119 Example</vt:lpstr>
      <vt:lpstr>Problems with the phrase "Stack Overflow"</vt:lpstr>
      <vt:lpstr>"Stack Overflow" Example</vt:lpstr>
      <vt:lpstr>"Stack Overflow" example</vt:lpstr>
      <vt:lpstr>"Stack Overflow" Example</vt:lpstr>
      <vt:lpstr>Vulnogram</vt:lpstr>
      <vt:lpstr>Mapping Examples from the group?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CAPEC Summit Informs Future Direction</dc:title>
  <dc:creator>Rich Piazza</dc:creator>
  <cp:lastModifiedBy>Steven M Christey</cp:lastModifiedBy>
  <cp:revision>9</cp:revision>
  <dcterms:created xsi:type="dcterms:W3CDTF">2022-04-05T14:57:07Z</dcterms:created>
  <dcterms:modified xsi:type="dcterms:W3CDTF">2024-05-07T21:19:35Z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0x0101003603A42B84B06847AFCE29FF3D1CE16D</vt:lpwstr>
  </property>
  <property fmtid="{D5CDD505-2E9C-101B-9397-08002B2CF9AE}" pid="3" name="MediaServiceImageTags">
    <vt:lpwstr/>
  </property>
</Properties>
</file>