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"/>
  </p:notesMasterIdLst>
  <p:sldIdLst>
    <p:sldId id="28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108263-1CE0-4E37-8E90-329DC57096D1}">
  <a:tblStyle styleId="{57108263-1CE0-4E37-8E90-329DC57096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F853AB6-97A5-4889-AB8E-1BE7000B54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1b705385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1b705385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9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0" y="4936025"/>
            <a:ext cx="9144000" cy="211200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3"/>
          </p:nvPr>
        </p:nvSpPr>
        <p:spPr>
          <a:xfrm>
            <a:off x="8715600" y="4945775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0" y="4936025"/>
            <a:ext cx="9144000" cy="211200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2"/>
          </p:nvPr>
        </p:nvSpPr>
        <p:spPr>
          <a:xfrm>
            <a:off x="8715600" y="4945775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End-User Advisory Council</a:t>
            </a:r>
            <a:endParaRPr dirty="0"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55567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CCC Projects Day to be rescheduled in order to co-locate with CC Summit event on June 29, 2023 (awaiting confirmation of sponsorship agreement via LF)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Website to be updated by January 27, 2023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Engagement Timing (Provisional)</a:t>
            </a:r>
          </a:p>
          <a:p>
            <a:pPr marL="742950" lvl="1" indent="-28575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February 9, 2023: Final project plan and engagement requirements to Project Mentors (via TAC).</a:t>
            </a:r>
          </a:p>
          <a:p>
            <a:pPr marL="742950" lvl="1" indent="-28575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March 29, 2023: Confirmation of individual project commitment to present + points-of-contact.</a:t>
            </a:r>
          </a:p>
          <a:p>
            <a:pPr marL="742950" lvl="1" indent="-28575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May 31, 2023: Confirmation of event agenda, logistics, and live-streaming platform.</a:t>
            </a:r>
          </a:p>
          <a:p>
            <a:pPr marL="742950" lvl="1" indent="-28575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June 14, 2023: AV familiarization for project teams and CCC personnel.</a:t>
            </a:r>
          </a:p>
          <a:p>
            <a:pPr marL="742950" lvl="1" indent="-28575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GB" dirty="0"/>
              <a:t>June 29, 2023: In person event at CC Summit, San Francisco + live broadcast and Q&amp;A.</a:t>
            </a:r>
          </a:p>
          <a:p>
            <a:pPr marL="742950" lvl="1" indent="-28575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6819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130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Simple Light</vt:lpstr>
      <vt:lpstr>End-User Advisory Council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End-User Advisory Council</dc:title>
  <dc:creator>Richard Searle</dc:creator>
  <cp:lastModifiedBy>Richard Searle</cp:lastModifiedBy>
  <cp:revision>9</cp:revision>
  <dcterms:modified xsi:type="dcterms:W3CDTF">2023-01-26T15:03:31Z</dcterms:modified>
</cp:coreProperties>
</file>