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4028" r:id="rId4"/>
  </p:sldMasterIdLst>
  <p:notesMasterIdLst>
    <p:notesMasterId r:id="rId12"/>
  </p:notesMasterIdLst>
  <p:handoutMasterIdLst>
    <p:handoutMasterId r:id="rId13"/>
  </p:handoutMasterIdLst>
  <p:sldIdLst>
    <p:sldId id="2026819536" r:id="rId5"/>
    <p:sldId id="2026819500" r:id="rId6"/>
    <p:sldId id="2026819545" r:id="rId7"/>
    <p:sldId id="2026819576" r:id="rId8"/>
    <p:sldId id="2026819557" r:id="rId9"/>
    <p:sldId id="2026819577" r:id="rId10"/>
    <p:sldId id="2026819578" r:id="rId11"/>
  </p:sldIdLst>
  <p:sldSz cx="12188825" cy="6858000"/>
  <p:notesSz cx="6858000" cy="9144000"/>
  <p:embeddedFontLst>
    <p:embeddedFont>
      <p:font typeface="Metropolis" pitchFamily="2" charset="77"/>
      <p:regular r:id="rId14"/>
    </p:embeddedFont>
  </p:embeddedFontLst>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B22794-DAF6-4C9D-B294-F8501B4A6FC4}">
          <p14:sldIdLst>
            <p14:sldId id="2026819536"/>
          </p14:sldIdLst>
        </p14:section>
        <p14:section name="Motivation" id="{B48D2A1B-4E56-43EA-9132-758CE90D361A}">
          <p14:sldIdLst>
            <p14:sldId id="2026819500"/>
            <p14:sldId id="2026819545"/>
            <p14:sldId id="2026819576"/>
          </p14:sldIdLst>
        </p14:section>
        <p14:section name="Certifier framework architecture" id="{2123660F-8DFE-42E1-9F84-0452837D6018}">
          <p14:sldIdLst>
            <p14:sldId id="2026819557"/>
            <p14:sldId id="2026819577"/>
            <p14:sldId id="2026819578"/>
          </p14:sldIdLst>
        </p14:section>
        <p14:section name="Certifier framework details" id="{D90FF25D-FB57-4A96-AB9A-6486AEDD41F2}">
          <p14:sldIdLst/>
        </p14:section>
        <p14:section name="Extended example" id="{D01CF1C0-41BC-4DD7-A48C-0FF4CFA499FC}">
          <p14:sldIdLst/>
        </p14:section>
        <p14:section name="Status and summary" id="{B6CA3BB1-8BC2-4F93-BB7A-FA72A65C597E}">
          <p14:sldIdLst/>
        </p14:section>
        <p14:section name="Backup" id="{2A76271C-7AFC-4F74-8D4C-824A0B96871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134785-E0EF-5F95-B71C-A2B7F9F47C73}" name="Chris Ramming" initials="CR" userId="S::chrisramming@vmware.com::3d35cccf-6672-4c88-a989-5381d970abf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9B36"/>
    <a:srgbClr val="EC7700"/>
    <a:srgbClr val="9F2842"/>
    <a:srgbClr val="A80000"/>
    <a:srgbClr val="AB6ED4"/>
    <a:srgbClr val="0FAFFF"/>
    <a:srgbClr val="CD96DE"/>
    <a:srgbClr val="A94CC8"/>
    <a:srgbClr val="AD72D5"/>
    <a:srgbClr val="964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31E91C-B3CD-44E5-B019-AAEF41ECA77D}" v="10" dt="2022-12-14T22:02:05.658"/>
    <p1510:client id="{5965DB69-12F5-456C-96A7-B3321CE9D549}" v="346" dt="2022-12-14T22:37:04.298"/>
    <p1510:client id="{DE689738-B505-49A5-B0BA-86B6E3863C78}" v="32" dt="2022-12-15T00:09:45.298"/>
    <p1510:client id="{E680EAB7-E2CF-4192-90DC-ED76B4BB47F8}" v="3" dt="2022-12-15T00:54:03.771"/>
  </p1510:revLst>
</p1510:revInfo>
</file>

<file path=ppt/tableStyles.xml><?xml version="1.0" encoding="utf-8"?>
<a:tblStyleLst xmlns:a="http://schemas.openxmlformats.org/drawingml/2006/main" def="{6E25E649-3F16-4E02-A733-19D2CDBF48F0}">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62" autoAdjust="0"/>
    <p:restoredTop sz="94614"/>
  </p:normalViewPr>
  <p:slideViewPr>
    <p:cSldViewPr snapToGrid="0">
      <p:cViewPr varScale="1">
        <p:scale>
          <a:sx n="87" d="100"/>
          <a:sy n="87" d="100"/>
        </p:scale>
        <p:origin x="2056" y="496"/>
      </p:cViewPr>
      <p:guideLst/>
    </p:cSldViewPr>
  </p:slideViewPr>
  <p:notesTextViewPr>
    <p:cViewPr>
      <p:scale>
        <a:sx n="1" d="1"/>
        <a:sy n="1" d="1"/>
      </p:scale>
      <p:origin x="0" y="0"/>
    </p:cViewPr>
  </p:notesTextViewPr>
  <p:sorterViewPr>
    <p:cViewPr>
      <p:scale>
        <a:sx n="100" d="100"/>
        <a:sy n="100" d="100"/>
      </p:scale>
      <p:origin x="0" y="-7762"/>
    </p:cViewPr>
  </p:sorterViewPr>
  <p:notesViewPr>
    <p:cSldViewPr snapToGrid="0">
      <p:cViewPr>
        <p:scale>
          <a:sx n="1" d="2"/>
          <a:sy n="1" d="2"/>
        </p:scale>
        <p:origin x="4680" y="10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 Li" userId="36ad1630-51d3-44f5-b000-f38f253029e7" providerId="ADAL" clId="{E30C56B2-1A28-084C-8EDC-7CEC3A6070D5}"/>
    <pc:docChg chg="custSel addSld delSld modSld sldOrd">
      <pc:chgData name="Ye Li" userId="36ad1630-51d3-44f5-b000-f38f253029e7" providerId="ADAL" clId="{E30C56B2-1A28-084C-8EDC-7CEC3A6070D5}" dt="2022-04-07T19:04:13.823" v="144"/>
      <pc:docMkLst>
        <pc:docMk/>
      </pc:docMkLst>
      <pc:sldChg chg="ord">
        <pc:chgData name="Ye Li" userId="36ad1630-51d3-44f5-b000-f38f253029e7" providerId="ADAL" clId="{E30C56B2-1A28-084C-8EDC-7CEC3A6070D5}" dt="2022-04-07T18:20:17.776" v="3" actId="20578"/>
        <pc:sldMkLst>
          <pc:docMk/>
          <pc:sldMk cId="366765548" sldId="2026819458"/>
        </pc:sldMkLst>
      </pc:sldChg>
      <pc:sldChg chg="addSp delSp modSp mod">
        <pc:chgData name="Ye Li" userId="36ad1630-51d3-44f5-b000-f38f253029e7" providerId="ADAL" clId="{E30C56B2-1A28-084C-8EDC-7CEC3A6070D5}" dt="2022-04-07T18:49:29.557" v="47" actId="207"/>
        <pc:sldMkLst>
          <pc:docMk/>
          <pc:sldMk cId="1581735506" sldId="2026819518"/>
        </pc:sldMkLst>
        <pc:spChg chg="mod">
          <ac:chgData name="Ye Li" userId="36ad1630-51d3-44f5-b000-f38f253029e7" providerId="ADAL" clId="{E30C56B2-1A28-084C-8EDC-7CEC3A6070D5}" dt="2022-04-07T18:46:27.244" v="27" actId="14100"/>
          <ac:spMkLst>
            <pc:docMk/>
            <pc:sldMk cId="1581735506" sldId="2026819518"/>
            <ac:spMk id="3" creationId="{EAEB9B45-F575-DF4C-977F-B2FB8E10CE41}"/>
          </ac:spMkLst>
        </pc:spChg>
        <pc:spChg chg="add del mod">
          <ac:chgData name="Ye Li" userId="36ad1630-51d3-44f5-b000-f38f253029e7" providerId="ADAL" clId="{E30C56B2-1A28-084C-8EDC-7CEC3A6070D5}" dt="2022-04-07T18:45:07.531" v="10"/>
          <ac:spMkLst>
            <pc:docMk/>
            <pc:sldMk cId="1581735506" sldId="2026819518"/>
            <ac:spMk id="5" creationId="{8DC42C29-E2FD-D848-A520-E7386F14EFA1}"/>
          </ac:spMkLst>
        </pc:spChg>
        <pc:spChg chg="add mod">
          <ac:chgData name="Ye Li" userId="36ad1630-51d3-44f5-b000-f38f253029e7" providerId="ADAL" clId="{E30C56B2-1A28-084C-8EDC-7CEC3A6070D5}" dt="2022-04-07T18:49:29.557" v="47" actId="207"/>
          <ac:spMkLst>
            <pc:docMk/>
            <pc:sldMk cId="1581735506" sldId="2026819518"/>
            <ac:spMk id="6" creationId="{5BBF6EA3-B0DE-EC44-A246-C626D0BCA4E9}"/>
          </ac:spMkLst>
        </pc:spChg>
        <pc:spChg chg="mod">
          <ac:chgData name="Ye Li" userId="36ad1630-51d3-44f5-b000-f38f253029e7" providerId="ADAL" clId="{E30C56B2-1A28-084C-8EDC-7CEC3A6070D5}" dt="2022-04-07T18:43:45.524" v="4"/>
          <ac:spMkLst>
            <pc:docMk/>
            <pc:sldMk cId="1581735506" sldId="2026819518"/>
            <ac:spMk id="44" creationId="{F3160B08-33B9-5A40-B28D-CB87A822557B}"/>
          </ac:spMkLst>
        </pc:spChg>
        <pc:spChg chg="mod">
          <ac:chgData name="Ye Li" userId="36ad1630-51d3-44f5-b000-f38f253029e7" providerId="ADAL" clId="{E30C56B2-1A28-084C-8EDC-7CEC3A6070D5}" dt="2022-04-07T18:43:45.524" v="4"/>
          <ac:spMkLst>
            <pc:docMk/>
            <pc:sldMk cId="1581735506" sldId="2026819518"/>
            <ac:spMk id="51" creationId="{F07087CB-DFCD-CC42-8C98-F57D70B43423}"/>
          </ac:spMkLst>
        </pc:spChg>
        <pc:spChg chg="add del mod">
          <ac:chgData name="Ye Li" userId="36ad1630-51d3-44f5-b000-f38f253029e7" providerId="ADAL" clId="{E30C56B2-1A28-084C-8EDC-7CEC3A6070D5}" dt="2022-04-07T18:43:49.476" v="5"/>
          <ac:spMkLst>
            <pc:docMk/>
            <pc:sldMk cId="1581735506" sldId="2026819518"/>
            <ac:spMk id="56" creationId="{3E73EA7D-5C39-484F-A1FF-B95BEAB9F461}"/>
          </ac:spMkLst>
        </pc:spChg>
        <pc:spChg chg="add del mod">
          <ac:chgData name="Ye Li" userId="36ad1630-51d3-44f5-b000-f38f253029e7" providerId="ADAL" clId="{E30C56B2-1A28-084C-8EDC-7CEC3A6070D5}" dt="2022-04-07T18:43:49.476" v="5"/>
          <ac:spMkLst>
            <pc:docMk/>
            <pc:sldMk cId="1581735506" sldId="2026819518"/>
            <ac:spMk id="57" creationId="{871DFC51-89D1-C64F-8720-8A5C2A1405C5}"/>
          </ac:spMkLst>
        </pc:spChg>
        <pc:spChg chg="add del mod">
          <ac:chgData name="Ye Li" userId="36ad1630-51d3-44f5-b000-f38f253029e7" providerId="ADAL" clId="{E30C56B2-1A28-084C-8EDC-7CEC3A6070D5}" dt="2022-04-07T18:43:49.476" v="5"/>
          <ac:spMkLst>
            <pc:docMk/>
            <pc:sldMk cId="1581735506" sldId="2026819518"/>
            <ac:spMk id="58" creationId="{BE54F94B-3430-4A4C-8BD6-5E1F3BBAC0EC}"/>
          </ac:spMkLst>
        </pc:spChg>
        <pc:spChg chg="add del mod">
          <ac:chgData name="Ye Li" userId="36ad1630-51d3-44f5-b000-f38f253029e7" providerId="ADAL" clId="{E30C56B2-1A28-084C-8EDC-7CEC3A6070D5}" dt="2022-04-07T18:43:49.476" v="5"/>
          <ac:spMkLst>
            <pc:docMk/>
            <pc:sldMk cId="1581735506" sldId="2026819518"/>
            <ac:spMk id="59" creationId="{F7C8C445-979E-5040-AB73-38B2F735022E}"/>
          </ac:spMkLst>
        </pc:spChg>
        <pc:spChg chg="add del mod">
          <ac:chgData name="Ye Li" userId="36ad1630-51d3-44f5-b000-f38f253029e7" providerId="ADAL" clId="{E30C56B2-1A28-084C-8EDC-7CEC3A6070D5}" dt="2022-04-07T18:43:49.476" v="5"/>
          <ac:spMkLst>
            <pc:docMk/>
            <pc:sldMk cId="1581735506" sldId="2026819518"/>
            <ac:spMk id="60" creationId="{C22940CA-476D-A541-91E3-A5659EB1D3CF}"/>
          </ac:spMkLst>
        </pc:spChg>
        <pc:spChg chg="add del mod">
          <ac:chgData name="Ye Li" userId="36ad1630-51d3-44f5-b000-f38f253029e7" providerId="ADAL" clId="{E30C56B2-1A28-084C-8EDC-7CEC3A6070D5}" dt="2022-04-07T18:43:49.476" v="5"/>
          <ac:spMkLst>
            <pc:docMk/>
            <pc:sldMk cId="1581735506" sldId="2026819518"/>
            <ac:spMk id="61" creationId="{2C5F3DDA-13C5-8D4F-AA19-D095A3DED8BC}"/>
          </ac:spMkLst>
        </pc:spChg>
        <pc:spChg chg="mod">
          <ac:chgData name="Ye Li" userId="36ad1630-51d3-44f5-b000-f38f253029e7" providerId="ADAL" clId="{E30C56B2-1A28-084C-8EDC-7CEC3A6070D5}" dt="2022-04-07T18:46:36.916" v="28"/>
          <ac:spMkLst>
            <pc:docMk/>
            <pc:sldMk cId="1581735506" sldId="2026819518"/>
            <ac:spMk id="63" creationId="{CA3560D2-18D9-1F40-9F93-AD399BA0FEFF}"/>
          </ac:spMkLst>
        </pc:spChg>
        <pc:spChg chg="mod">
          <ac:chgData name="Ye Li" userId="36ad1630-51d3-44f5-b000-f38f253029e7" providerId="ADAL" clId="{E30C56B2-1A28-084C-8EDC-7CEC3A6070D5}" dt="2022-04-07T18:46:36.916" v="28"/>
          <ac:spMkLst>
            <pc:docMk/>
            <pc:sldMk cId="1581735506" sldId="2026819518"/>
            <ac:spMk id="96" creationId="{5F864768-8926-224C-8462-EFA06BDB8F66}"/>
          </ac:spMkLst>
        </pc:spChg>
        <pc:spChg chg="add mod">
          <ac:chgData name="Ye Li" userId="36ad1630-51d3-44f5-b000-f38f253029e7" providerId="ADAL" clId="{E30C56B2-1A28-084C-8EDC-7CEC3A6070D5}" dt="2022-04-07T18:46:48.955" v="30" actId="164"/>
          <ac:spMkLst>
            <pc:docMk/>
            <pc:sldMk cId="1581735506" sldId="2026819518"/>
            <ac:spMk id="102" creationId="{989F8EEE-2D05-A346-9E72-FEB376AB2983}"/>
          </ac:spMkLst>
        </pc:spChg>
        <pc:spChg chg="add mod">
          <ac:chgData name="Ye Li" userId="36ad1630-51d3-44f5-b000-f38f253029e7" providerId="ADAL" clId="{E30C56B2-1A28-084C-8EDC-7CEC3A6070D5}" dt="2022-04-07T18:46:48.955" v="30" actId="164"/>
          <ac:spMkLst>
            <pc:docMk/>
            <pc:sldMk cId="1581735506" sldId="2026819518"/>
            <ac:spMk id="103" creationId="{117DF660-5F1F-6F42-B73C-EA86069A98D1}"/>
          </ac:spMkLst>
        </pc:spChg>
        <pc:spChg chg="add mod">
          <ac:chgData name="Ye Li" userId="36ad1630-51d3-44f5-b000-f38f253029e7" providerId="ADAL" clId="{E30C56B2-1A28-084C-8EDC-7CEC3A6070D5}" dt="2022-04-07T18:46:48.955" v="30" actId="164"/>
          <ac:spMkLst>
            <pc:docMk/>
            <pc:sldMk cId="1581735506" sldId="2026819518"/>
            <ac:spMk id="104" creationId="{D8359476-8E4C-994C-A2D2-7561C7E8F0A8}"/>
          </ac:spMkLst>
        </pc:spChg>
        <pc:spChg chg="add mod">
          <ac:chgData name="Ye Li" userId="36ad1630-51d3-44f5-b000-f38f253029e7" providerId="ADAL" clId="{E30C56B2-1A28-084C-8EDC-7CEC3A6070D5}" dt="2022-04-07T18:46:48.955" v="30" actId="164"/>
          <ac:spMkLst>
            <pc:docMk/>
            <pc:sldMk cId="1581735506" sldId="2026819518"/>
            <ac:spMk id="105" creationId="{7CD293DE-1600-7340-9F4D-6D2F3668A5BC}"/>
          </ac:spMkLst>
        </pc:spChg>
        <pc:spChg chg="add mod">
          <ac:chgData name="Ye Li" userId="36ad1630-51d3-44f5-b000-f38f253029e7" providerId="ADAL" clId="{E30C56B2-1A28-084C-8EDC-7CEC3A6070D5}" dt="2022-04-07T18:46:48.955" v="30" actId="164"/>
          <ac:spMkLst>
            <pc:docMk/>
            <pc:sldMk cId="1581735506" sldId="2026819518"/>
            <ac:spMk id="106" creationId="{4E0DACDF-1A07-2543-B5F3-1A84D523307B}"/>
          </ac:spMkLst>
        </pc:spChg>
        <pc:spChg chg="add mod">
          <ac:chgData name="Ye Li" userId="36ad1630-51d3-44f5-b000-f38f253029e7" providerId="ADAL" clId="{E30C56B2-1A28-084C-8EDC-7CEC3A6070D5}" dt="2022-04-07T18:46:48.955" v="30" actId="164"/>
          <ac:spMkLst>
            <pc:docMk/>
            <pc:sldMk cId="1581735506" sldId="2026819518"/>
            <ac:spMk id="107" creationId="{2E6DF2CE-F449-D949-BD38-AD131D054925}"/>
          </ac:spMkLst>
        </pc:spChg>
        <pc:grpChg chg="del">
          <ac:chgData name="Ye Li" userId="36ad1630-51d3-44f5-b000-f38f253029e7" providerId="ADAL" clId="{E30C56B2-1A28-084C-8EDC-7CEC3A6070D5}" dt="2022-04-07T18:43:55.091" v="6" actId="478"/>
          <ac:grpSpMkLst>
            <pc:docMk/>
            <pc:sldMk cId="1581735506" sldId="2026819518"/>
            <ac:grpSpMk id="7" creationId="{0E6B21DC-50BA-E241-9199-B0BB0AFAC431}"/>
          </ac:grpSpMkLst>
        </pc:grpChg>
        <pc:grpChg chg="add del mod">
          <ac:chgData name="Ye Li" userId="36ad1630-51d3-44f5-b000-f38f253029e7" providerId="ADAL" clId="{E30C56B2-1A28-084C-8EDC-7CEC3A6070D5}" dt="2022-04-07T18:47:08.799" v="31" actId="478"/>
          <ac:grpSpMkLst>
            <pc:docMk/>
            <pc:sldMk cId="1581735506" sldId="2026819518"/>
            <ac:grpSpMk id="8" creationId="{AFB776D3-1DF3-4848-ABFE-4FE2557FCF39}"/>
          </ac:grpSpMkLst>
        </pc:grpChg>
        <pc:grpChg chg="add del mod">
          <ac:chgData name="Ye Li" userId="36ad1630-51d3-44f5-b000-f38f253029e7" providerId="ADAL" clId="{E30C56B2-1A28-084C-8EDC-7CEC3A6070D5}" dt="2022-04-07T18:43:49.476" v="5"/>
          <ac:grpSpMkLst>
            <pc:docMk/>
            <pc:sldMk cId="1581735506" sldId="2026819518"/>
            <ac:grpSpMk id="43" creationId="{8477BB71-FD2E-A343-8F55-C4C4EA2D173D}"/>
          </ac:grpSpMkLst>
        </pc:grpChg>
        <pc:grpChg chg="add del mod">
          <ac:chgData name="Ye Li" userId="36ad1630-51d3-44f5-b000-f38f253029e7" providerId="ADAL" clId="{E30C56B2-1A28-084C-8EDC-7CEC3A6070D5}" dt="2022-04-07T18:43:49.476" v="5"/>
          <ac:grpSpMkLst>
            <pc:docMk/>
            <pc:sldMk cId="1581735506" sldId="2026819518"/>
            <ac:grpSpMk id="50" creationId="{A64E3CB7-D71F-5348-ADD7-28BFD8EB0B0D}"/>
          </ac:grpSpMkLst>
        </pc:grpChg>
        <pc:grpChg chg="add mod">
          <ac:chgData name="Ye Li" userId="36ad1630-51d3-44f5-b000-f38f253029e7" providerId="ADAL" clId="{E30C56B2-1A28-084C-8EDC-7CEC3A6070D5}" dt="2022-04-07T18:46:48.955" v="30" actId="164"/>
          <ac:grpSpMkLst>
            <pc:docMk/>
            <pc:sldMk cId="1581735506" sldId="2026819518"/>
            <ac:grpSpMk id="62" creationId="{1134F9B6-AF77-FB4F-8C24-057228624E72}"/>
          </ac:grpSpMkLst>
        </pc:grpChg>
        <pc:grpChg chg="add mod">
          <ac:chgData name="Ye Li" userId="36ad1630-51d3-44f5-b000-f38f253029e7" providerId="ADAL" clId="{E30C56B2-1A28-084C-8EDC-7CEC3A6070D5}" dt="2022-04-07T18:46:48.955" v="30" actId="164"/>
          <ac:grpSpMkLst>
            <pc:docMk/>
            <pc:sldMk cId="1581735506" sldId="2026819518"/>
            <ac:grpSpMk id="76" creationId="{21192E4A-BA83-D74A-A7EA-DD20DE63A0CF}"/>
          </ac:grpSpMkLst>
        </pc:grpChg>
        <pc:picChg chg="add del mod">
          <ac:chgData name="Ye Li" userId="36ad1630-51d3-44f5-b000-f38f253029e7" providerId="ADAL" clId="{E30C56B2-1A28-084C-8EDC-7CEC3A6070D5}" dt="2022-04-07T18:48:41.866" v="39" actId="478"/>
          <ac:picMkLst>
            <pc:docMk/>
            <pc:sldMk cId="1581735506" sldId="2026819518"/>
            <ac:picMk id="10" creationId="{A7E769C5-2B26-6E4B-A00F-8FAE3988C1DB}"/>
          </ac:picMkLst>
        </pc:picChg>
        <pc:picChg chg="add mod">
          <ac:chgData name="Ye Li" userId="36ad1630-51d3-44f5-b000-f38f253029e7" providerId="ADAL" clId="{E30C56B2-1A28-084C-8EDC-7CEC3A6070D5}" dt="2022-04-07T18:48:56.868" v="44" actId="1076"/>
          <ac:picMkLst>
            <pc:docMk/>
            <pc:sldMk cId="1581735506" sldId="2026819518"/>
            <ac:picMk id="12" creationId="{8AEA3F76-6746-7D44-A4C6-8AAFA25847B3}"/>
          </ac:picMkLst>
        </pc:picChg>
        <pc:picChg chg="mod">
          <ac:chgData name="Ye Li" userId="36ad1630-51d3-44f5-b000-f38f253029e7" providerId="ADAL" clId="{E30C56B2-1A28-084C-8EDC-7CEC3A6070D5}" dt="2022-04-07T18:43:45.524" v="4"/>
          <ac:picMkLst>
            <pc:docMk/>
            <pc:sldMk cId="1581735506" sldId="2026819518"/>
            <ac:picMk id="45" creationId="{54A7BD4B-66E1-7E47-B41D-856B061E6A9C}"/>
          </ac:picMkLst>
        </pc:picChg>
        <pc:picChg chg="mod">
          <ac:chgData name="Ye Li" userId="36ad1630-51d3-44f5-b000-f38f253029e7" providerId="ADAL" clId="{E30C56B2-1A28-084C-8EDC-7CEC3A6070D5}" dt="2022-04-07T18:43:45.524" v="4"/>
          <ac:picMkLst>
            <pc:docMk/>
            <pc:sldMk cId="1581735506" sldId="2026819518"/>
            <ac:picMk id="52" creationId="{F9209ACF-B70C-964F-A3D4-9613483B2160}"/>
          </ac:picMkLst>
        </pc:picChg>
        <pc:picChg chg="mod">
          <ac:chgData name="Ye Li" userId="36ad1630-51d3-44f5-b000-f38f253029e7" providerId="ADAL" clId="{E30C56B2-1A28-084C-8EDC-7CEC3A6070D5}" dt="2022-04-07T18:46:36.916" v="28"/>
          <ac:picMkLst>
            <pc:docMk/>
            <pc:sldMk cId="1581735506" sldId="2026819518"/>
            <ac:picMk id="64" creationId="{0CE7A622-2C30-7348-B3C6-7A46C6F1C539}"/>
          </ac:picMkLst>
        </pc:picChg>
        <pc:picChg chg="mod">
          <ac:chgData name="Ye Li" userId="36ad1630-51d3-44f5-b000-f38f253029e7" providerId="ADAL" clId="{E30C56B2-1A28-084C-8EDC-7CEC3A6070D5}" dt="2022-04-07T18:46:36.916" v="28"/>
          <ac:picMkLst>
            <pc:docMk/>
            <pc:sldMk cId="1581735506" sldId="2026819518"/>
            <ac:picMk id="98" creationId="{89479182-2906-164F-A112-3536D616A63B}"/>
          </ac:picMkLst>
        </pc:picChg>
        <pc:cxnChg chg="add del mod">
          <ac:chgData name="Ye Li" userId="36ad1630-51d3-44f5-b000-f38f253029e7" providerId="ADAL" clId="{E30C56B2-1A28-084C-8EDC-7CEC3A6070D5}" dt="2022-04-07T18:43:49.476" v="5"/>
          <ac:cxnSpMkLst>
            <pc:docMk/>
            <pc:sldMk cId="1581735506" sldId="2026819518"/>
            <ac:cxnSpMk id="49" creationId="{2BD7E767-A7BE-0C40-9E85-AD4D7401A02E}"/>
          </ac:cxnSpMkLst>
        </pc:cxnChg>
        <pc:cxnChg chg="add del mod">
          <ac:chgData name="Ye Li" userId="36ad1630-51d3-44f5-b000-f38f253029e7" providerId="ADAL" clId="{E30C56B2-1A28-084C-8EDC-7CEC3A6070D5}" dt="2022-04-07T18:43:49.476" v="5"/>
          <ac:cxnSpMkLst>
            <pc:docMk/>
            <pc:sldMk cId="1581735506" sldId="2026819518"/>
            <ac:cxnSpMk id="53" creationId="{556DFBEA-59C4-7C43-9363-8EAA261BD2C6}"/>
          </ac:cxnSpMkLst>
        </pc:cxnChg>
        <pc:cxnChg chg="add del mod">
          <ac:chgData name="Ye Li" userId="36ad1630-51d3-44f5-b000-f38f253029e7" providerId="ADAL" clId="{E30C56B2-1A28-084C-8EDC-7CEC3A6070D5}" dt="2022-04-07T18:43:49.476" v="5"/>
          <ac:cxnSpMkLst>
            <pc:docMk/>
            <pc:sldMk cId="1581735506" sldId="2026819518"/>
            <ac:cxnSpMk id="54" creationId="{D04CDBDE-7D7B-B54C-8AAA-D435EA7311F9}"/>
          </ac:cxnSpMkLst>
        </pc:cxnChg>
        <pc:cxnChg chg="add del mod">
          <ac:chgData name="Ye Li" userId="36ad1630-51d3-44f5-b000-f38f253029e7" providerId="ADAL" clId="{E30C56B2-1A28-084C-8EDC-7CEC3A6070D5}" dt="2022-04-07T18:43:49.476" v="5"/>
          <ac:cxnSpMkLst>
            <pc:docMk/>
            <pc:sldMk cId="1581735506" sldId="2026819518"/>
            <ac:cxnSpMk id="55" creationId="{5CB1C2B8-C91B-4B4C-A70D-8EB43BBE7313}"/>
          </ac:cxnSpMkLst>
        </pc:cxnChg>
        <pc:cxnChg chg="add mod">
          <ac:chgData name="Ye Li" userId="36ad1630-51d3-44f5-b000-f38f253029e7" providerId="ADAL" clId="{E30C56B2-1A28-084C-8EDC-7CEC3A6070D5}" dt="2022-04-07T18:47:08.799" v="31" actId="478"/>
          <ac:cxnSpMkLst>
            <pc:docMk/>
            <pc:sldMk cId="1581735506" sldId="2026819518"/>
            <ac:cxnSpMk id="65" creationId="{274A3697-0676-7045-9F94-20F611C3549D}"/>
          </ac:cxnSpMkLst>
        </pc:cxnChg>
        <pc:cxnChg chg="mod">
          <ac:chgData name="Ye Li" userId="36ad1630-51d3-44f5-b000-f38f253029e7" providerId="ADAL" clId="{E30C56B2-1A28-084C-8EDC-7CEC3A6070D5}" dt="2022-04-07T18:43:55.091" v="6" actId="478"/>
          <ac:cxnSpMkLst>
            <pc:docMk/>
            <pc:sldMk cId="1581735506" sldId="2026819518"/>
            <ac:cxnSpMk id="80" creationId="{02F014F9-37E0-4D4E-8C6D-28D8610D1FAC}"/>
          </ac:cxnSpMkLst>
        </pc:cxnChg>
        <pc:cxnChg chg="add mod">
          <ac:chgData name="Ye Li" userId="36ad1630-51d3-44f5-b000-f38f253029e7" providerId="ADAL" clId="{E30C56B2-1A28-084C-8EDC-7CEC3A6070D5}" dt="2022-04-07T18:47:08.799" v="31" actId="478"/>
          <ac:cxnSpMkLst>
            <pc:docMk/>
            <pc:sldMk cId="1581735506" sldId="2026819518"/>
            <ac:cxnSpMk id="99" creationId="{D8A3F05A-0231-514F-9930-1221DC299BAC}"/>
          </ac:cxnSpMkLst>
        </pc:cxnChg>
        <pc:cxnChg chg="add mod">
          <ac:chgData name="Ye Li" userId="36ad1630-51d3-44f5-b000-f38f253029e7" providerId="ADAL" clId="{E30C56B2-1A28-084C-8EDC-7CEC3A6070D5}" dt="2022-04-07T18:47:08.799" v="31" actId="478"/>
          <ac:cxnSpMkLst>
            <pc:docMk/>
            <pc:sldMk cId="1581735506" sldId="2026819518"/>
            <ac:cxnSpMk id="100" creationId="{4C545C5B-5252-8840-876A-84557248B48B}"/>
          </ac:cxnSpMkLst>
        </pc:cxnChg>
        <pc:cxnChg chg="add mod">
          <ac:chgData name="Ye Li" userId="36ad1630-51d3-44f5-b000-f38f253029e7" providerId="ADAL" clId="{E30C56B2-1A28-084C-8EDC-7CEC3A6070D5}" dt="2022-04-07T18:46:48.955" v="30" actId="164"/>
          <ac:cxnSpMkLst>
            <pc:docMk/>
            <pc:sldMk cId="1581735506" sldId="2026819518"/>
            <ac:cxnSpMk id="101" creationId="{45B06077-6904-844E-A910-7A430BB2ADB5}"/>
          </ac:cxnSpMkLst>
        </pc:cxnChg>
      </pc:sldChg>
      <pc:sldChg chg="ord">
        <pc:chgData name="Ye Li" userId="36ad1630-51d3-44f5-b000-f38f253029e7" providerId="ADAL" clId="{E30C56B2-1A28-084C-8EDC-7CEC3A6070D5}" dt="2022-04-07T18:19:58.483" v="2" actId="20578"/>
        <pc:sldMkLst>
          <pc:docMk/>
          <pc:sldMk cId="3325443247" sldId="2026819524"/>
        </pc:sldMkLst>
      </pc:sldChg>
      <pc:sldChg chg="addSp delSp modSp mod modAnim">
        <pc:chgData name="Ye Li" userId="36ad1630-51d3-44f5-b000-f38f253029e7" providerId="ADAL" clId="{E30C56B2-1A28-084C-8EDC-7CEC3A6070D5}" dt="2022-04-07T19:04:13.823" v="144"/>
        <pc:sldMkLst>
          <pc:docMk/>
          <pc:sldMk cId="4046915778" sldId="2026819528"/>
        </pc:sldMkLst>
        <pc:spChg chg="mod">
          <ac:chgData name="Ye Li" userId="36ad1630-51d3-44f5-b000-f38f253029e7" providerId="ADAL" clId="{E30C56B2-1A28-084C-8EDC-7CEC3A6070D5}" dt="2022-04-07T18:52:30.685" v="96" actId="20577"/>
          <ac:spMkLst>
            <pc:docMk/>
            <pc:sldMk cId="4046915778" sldId="2026819528"/>
            <ac:spMk id="10" creationId="{60ABE71F-4C08-4FAD-970C-615AFD21BC4A}"/>
          </ac:spMkLst>
        </pc:spChg>
        <pc:spChg chg="mod">
          <ac:chgData name="Ye Li" userId="36ad1630-51d3-44f5-b000-f38f253029e7" providerId="ADAL" clId="{E30C56B2-1A28-084C-8EDC-7CEC3A6070D5}" dt="2022-04-07T18:53:26.509" v="124"/>
          <ac:spMkLst>
            <pc:docMk/>
            <pc:sldMk cId="4046915778" sldId="2026819528"/>
            <ac:spMk id="52" creationId="{5489B3D9-3A09-B146-9C21-BDF838798CAA}"/>
          </ac:spMkLst>
        </pc:spChg>
        <pc:spChg chg="mod">
          <ac:chgData name="Ye Li" userId="36ad1630-51d3-44f5-b000-f38f253029e7" providerId="ADAL" clId="{E30C56B2-1A28-084C-8EDC-7CEC3A6070D5}" dt="2022-04-07T18:53:26.509" v="124"/>
          <ac:spMkLst>
            <pc:docMk/>
            <pc:sldMk cId="4046915778" sldId="2026819528"/>
            <ac:spMk id="55" creationId="{9A3628A4-28EA-D040-9D20-F99AD6C6B47F}"/>
          </ac:spMkLst>
        </pc:spChg>
        <pc:spChg chg="add mod">
          <ac:chgData name="Ye Li" userId="36ad1630-51d3-44f5-b000-f38f253029e7" providerId="ADAL" clId="{E30C56B2-1A28-084C-8EDC-7CEC3A6070D5}" dt="2022-04-07T18:53:26.509" v="124"/>
          <ac:spMkLst>
            <pc:docMk/>
            <pc:sldMk cId="4046915778" sldId="2026819528"/>
            <ac:spMk id="58" creationId="{36F4F97C-7AFE-074D-9D3C-9AEC8EB9EDD2}"/>
          </ac:spMkLst>
        </pc:spChg>
        <pc:spChg chg="mod">
          <ac:chgData name="Ye Li" userId="36ad1630-51d3-44f5-b000-f38f253029e7" providerId="ADAL" clId="{E30C56B2-1A28-084C-8EDC-7CEC3A6070D5}" dt="2022-04-07T19:01:54.217" v="141"/>
          <ac:spMkLst>
            <pc:docMk/>
            <pc:sldMk cId="4046915778" sldId="2026819528"/>
            <ac:spMk id="60" creationId="{12DE3DEA-546A-8C4D-BC4B-15C47152FEEF}"/>
          </ac:spMkLst>
        </pc:spChg>
        <pc:spChg chg="mod">
          <ac:chgData name="Ye Li" userId="36ad1630-51d3-44f5-b000-f38f253029e7" providerId="ADAL" clId="{E30C56B2-1A28-084C-8EDC-7CEC3A6070D5}" dt="2022-04-07T19:01:54.217" v="141"/>
          <ac:spMkLst>
            <pc:docMk/>
            <pc:sldMk cId="4046915778" sldId="2026819528"/>
            <ac:spMk id="64" creationId="{779D6378-A2F5-2849-94A5-21C818603EBE}"/>
          </ac:spMkLst>
        </pc:spChg>
        <pc:spChg chg="add mod">
          <ac:chgData name="Ye Li" userId="36ad1630-51d3-44f5-b000-f38f253029e7" providerId="ADAL" clId="{E30C56B2-1A28-084C-8EDC-7CEC3A6070D5}" dt="2022-04-07T19:01:54.217" v="141"/>
          <ac:spMkLst>
            <pc:docMk/>
            <pc:sldMk cId="4046915778" sldId="2026819528"/>
            <ac:spMk id="69" creationId="{ADEAB7C6-208A-A84D-8E41-A8032818CE6B}"/>
          </ac:spMkLst>
        </pc:spChg>
        <pc:spChg chg="add mod">
          <ac:chgData name="Ye Li" userId="36ad1630-51d3-44f5-b000-f38f253029e7" providerId="ADAL" clId="{E30C56B2-1A28-084C-8EDC-7CEC3A6070D5}" dt="2022-04-07T19:01:54.217" v="141"/>
          <ac:spMkLst>
            <pc:docMk/>
            <pc:sldMk cId="4046915778" sldId="2026819528"/>
            <ac:spMk id="70" creationId="{6617A9F7-DFEA-1942-8677-C1BC3C7C5C87}"/>
          </ac:spMkLst>
        </pc:spChg>
        <pc:spChg chg="add mod">
          <ac:chgData name="Ye Li" userId="36ad1630-51d3-44f5-b000-f38f253029e7" providerId="ADAL" clId="{E30C56B2-1A28-084C-8EDC-7CEC3A6070D5}" dt="2022-04-07T19:01:54.217" v="141"/>
          <ac:spMkLst>
            <pc:docMk/>
            <pc:sldMk cId="4046915778" sldId="2026819528"/>
            <ac:spMk id="71" creationId="{666371EB-2C8B-A744-9AFF-ADBFAFF38BCD}"/>
          </ac:spMkLst>
        </pc:spChg>
        <pc:spChg chg="add mod">
          <ac:chgData name="Ye Li" userId="36ad1630-51d3-44f5-b000-f38f253029e7" providerId="ADAL" clId="{E30C56B2-1A28-084C-8EDC-7CEC3A6070D5}" dt="2022-04-07T19:01:54.217" v="141"/>
          <ac:spMkLst>
            <pc:docMk/>
            <pc:sldMk cId="4046915778" sldId="2026819528"/>
            <ac:spMk id="72" creationId="{192B65C7-56F3-6F4E-A587-C26EF88E8901}"/>
          </ac:spMkLst>
        </pc:spChg>
        <pc:spChg chg="add mod">
          <ac:chgData name="Ye Li" userId="36ad1630-51d3-44f5-b000-f38f253029e7" providerId="ADAL" clId="{E30C56B2-1A28-084C-8EDC-7CEC3A6070D5}" dt="2022-04-07T19:01:54.217" v="141"/>
          <ac:spMkLst>
            <pc:docMk/>
            <pc:sldMk cId="4046915778" sldId="2026819528"/>
            <ac:spMk id="73" creationId="{430904C4-5B49-294C-A91D-E1D5020FEABB}"/>
          </ac:spMkLst>
        </pc:spChg>
        <pc:spChg chg="add mod">
          <ac:chgData name="Ye Li" userId="36ad1630-51d3-44f5-b000-f38f253029e7" providerId="ADAL" clId="{E30C56B2-1A28-084C-8EDC-7CEC3A6070D5}" dt="2022-04-07T19:01:54.217" v="141"/>
          <ac:spMkLst>
            <pc:docMk/>
            <pc:sldMk cId="4046915778" sldId="2026819528"/>
            <ac:spMk id="74" creationId="{3E4A5341-5F8D-2F42-A3B9-502920C5F1F5}"/>
          </ac:spMkLst>
        </pc:spChg>
        <pc:grpChg chg="del">
          <ac:chgData name="Ye Li" userId="36ad1630-51d3-44f5-b000-f38f253029e7" providerId="ADAL" clId="{E30C56B2-1A28-084C-8EDC-7CEC3A6070D5}" dt="2022-04-07T18:55:20.546" v="127" actId="478"/>
          <ac:grpSpMkLst>
            <pc:docMk/>
            <pc:sldMk cId="4046915778" sldId="2026819528"/>
            <ac:grpSpMk id="48" creationId="{FEC18AC0-1928-AE49-8CA0-74F970B3DC0C}"/>
          </ac:grpSpMkLst>
        </pc:grpChg>
        <pc:grpChg chg="add mod">
          <ac:chgData name="Ye Li" userId="36ad1630-51d3-44f5-b000-f38f253029e7" providerId="ADAL" clId="{E30C56B2-1A28-084C-8EDC-7CEC3A6070D5}" dt="2022-04-07T18:53:26.509" v="124"/>
          <ac:grpSpMkLst>
            <pc:docMk/>
            <pc:sldMk cId="4046915778" sldId="2026819528"/>
            <ac:grpSpMk id="51" creationId="{1E9A1413-E528-6241-8E4B-0D1A9E0DE618}"/>
          </ac:grpSpMkLst>
        </pc:grpChg>
        <pc:grpChg chg="add mod">
          <ac:chgData name="Ye Li" userId="36ad1630-51d3-44f5-b000-f38f253029e7" providerId="ADAL" clId="{E30C56B2-1A28-084C-8EDC-7CEC3A6070D5}" dt="2022-04-07T18:53:26.509" v="124"/>
          <ac:grpSpMkLst>
            <pc:docMk/>
            <pc:sldMk cId="4046915778" sldId="2026819528"/>
            <ac:grpSpMk id="54" creationId="{5C1E69F1-F5EE-7B4F-8E48-8CDD5A974FE8}"/>
          </ac:grpSpMkLst>
        </pc:grpChg>
        <pc:grpChg chg="add mod">
          <ac:chgData name="Ye Li" userId="36ad1630-51d3-44f5-b000-f38f253029e7" providerId="ADAL" clId="{E30C56B2-1A28-084C-8EDC-7CEC3A6070D5}" dt="2022-04-07T19:01:54.217" v="141"/>
          <ac:grpSpMkLst>
            <pc:docMk/>
            <pc:sldMk cId="4046915778" sldId="2026819528"/>
            <ac:grpSpMk id="59" creationId="{4F37809C-4625-644D-8458-F31668FAE442}"/>
          </ac:grpSpMkLst>
        </pc:grpChg>
        <pc:grpChg chg="add mod">
          <ac:chgData name="Ye Li" userId="36ad1630-51d3-44f5-b000-f38f253029e7" providerId="ADAL" clId="{E30C56B2-1A28-084C-8EDC-7CEC3A6070D5}" dt="2022-04-07T19:01:54.217" v="141"/>
          <ac:grpSpMkLst>
            <pc:docMk/>
            <pc:sldMk cId="4046915778" sldId="2026819528"/>
            <ac:grpSpMk id="63" creationId="{D5A8AE21-09FF-F94B-B3B1-12154C39A136}"/>
          </ac:grpSpMkLst>
        </pc:grpChg>
        <pc:grpChg chg="del">
          <ac:chgData name="Ye Li" userId="36ad1630-51d3-44f5-b000-f38f253029e7" providerId="ADAL" clId="{E30C56B2-1A28-084C-8EDC-7CEC3A6070D5}" dt="2022-04-07T18:56:52.609" v="132" actId="478"/>
          <ac:grpSpMkLst>
            <pc:docMk/>
            <pc:sldMk cId="4046915778" sldId="2026819528"/>
            <ac:grpSpMk id="115" creationId="{1370EF8B-0361-0046-BAA5-1CADE554CB82}"/>
          </ac:grpSpMkLst>
        </pc:grpChg>
        <pc:picChg chg="mod">
          <ac:chgData name="Ye Li" userId="36ad1630-51d3-44f5-b000-f38f253029e7" providerId="ADAL" clId="{E30C56B2-1A28-084C-8EDC-7CEC3A6070D5}" dt="2022-04-07T18:53:26.509" v="124"/>
          <ac:picMkLst>
            <pc:docMk/>
            <pc:sldMk cId="4046915778" sldId="2026819528"/>
            <ac:picMk id="53" creationId="{16359574-0020-8047-AF36-5EAFAD8DBCB5}"/>
          </ac:picMkLst>
        </pc:picChg>
        <pc:picChg chg="mod">
          <ac:chgData name="Ye Li" userId="36ad1630-51d3-44f5-b000-f38f253029e7" providerId="ADAL" clId="{E30C56B2-1A28-084C-8EDC-7CEC3A6070D5}" dt="2022-04-07T18:53:26.509" v="124"/>
          <ac:picMkLst>
            <pc:docMk/>
            <pc:sldMk cId="4046915778" sldId="2026819528"/>
            <ac:picMk id="56" creationId="{CB0359E4-C98C-5248-A947-923D78656E0B}"/>
          </ac:picMkLst>
        </pc:picChg>
        <pc:picChg chg="mod">
          <ac:chgData name="Ye Li" userId="36ad1630-51d3-44f5-b000-f38f253029e7" providerId="ADAL" clId="{E30C56B2-1A28-084C-8EDC-7CEC3A6070D5}" dt="2022-04-07T19:01:54.217" v="141"/>
          <ac:picMkLst>
            <pc:docMk/>
            <pc:sldMk cId="4046915778" sldId="2026819528"/>
            <ac:picMk id="61" creationId="{5F786E63-31AE-E74E-904C-2C2CC4540660}"/>
          </ac:picMkLst>
        </pc:picChg>
        <pc:picChg chg="mod">
          <ac:chgData name="Ye Li" userId="36ad1630-51d3-44f5-b000-f38f253029e7" providerId="ADAL" clId="{E30C56B2-1A28-084C-8EDC-7CEC3A6070D5}" dt="2022-04-07T19:01:54.217" v="141"/>
          <ac:picMkLst>
            <pc:docMk/>
            <pc:sldMk cId="4046915778" sldId="2026819528"/>
            <ac:picMk id="65" creationId="{5D36CE7B-C58F-DE4A-87E4-EB3CD1FDDDEC}"/>
          </ac:picMkLst>
        </pc:picChg>
        <pc:cxnChg chg="mod">
          <ac:chgData name="Ye Li" userId="36ad1630-51d3-44f5-b000-f38f253029e7" providerId="ADAL" clId="{E30C56B2-1A28-084C-8EDC-7CEC3A6070D5}" dt="2022-04-07T18:55:20.546" v="127" actId="478"/>
          <ac:cxnSpMkLst>
            <pc:docMk/>
            <pc:sldMk cId="4046915778" sldId="2026819528"/>
            <ac:cxnSpMk id="8" creationId="{626CA3F7-7856-6C4D-9B46-9AB3D0B97A22}"/>
          </ac:cxnSpMkLst>
        </pc:cxnChg>
        <pc:cxnChg chg="mod">
          <ac:chgData name="Ye Li" userId="36ad1630-51d3-44f5-b000-f38f253029e7" providerId="ADAL" clId="{E30C56B2-1A28-084C-8EDC-7CEC3A6070D5}" dt="2022-04-07T18:55:20.546" v="127" actId="478"/>
          <ac:cxnSpMkLst>
            <pc:docMk/>
            <pc:sldMk cId="4046915778" sldId="2026819528"/>
            <ac:cxnSpMk id="13" creationId="{379C4A9E-8731-D142-B1CE-B7EEF76151F5}"/>
          </ac:cxnSpMkLst>
        </pc:cxnChg>
        <pc:cxnChg chg="add mod">
          <ac:chgData name="Ye Li" userId="36ad1630-51d3-44f5-b000-f38f253029e7" providerId="ADAL" clId="{E30C56B2-1A28-084C-8EDC-7CEC3A6070D5}" dt="2022-04-07T18:53:26.509" v="124"/>
          <ac:cxnSpMkLst>
            <pc:docMk/>
            <pc:sldMk cId="4046915778" sldId="2026819528"/>
            <ac:cxnSpMk id="57" creationId="{2FC59851-374B-164E-BD7E-D8EB7376B23D}"/>
          </ac:cxnSpMkLst>
        </pc:cxnChg>
        <pc:cxnChg chg="add mod">
          <ac:chgData name="Ye Li" userId="36ad1630-51d3-44f5-b000-f38f253029e7" providerId="ADAL" clId="{E30C56B2-1A28-084C-8EDC-7CEC3A6070D5}" dt="2022-04-07T19:01:54.217" v="141"/>
          <ac:cxnSpMkLst>
            <pc:docMk/>
            <pc:sldMk cId="4046915778" sldId="2026819528"/>
            <ac:cxnSpMk id="62" creationId="{28F2F24C-0CEC-3448-B246-DA03ADDDB27C}"/>
          </ac:cxnSpMkLst>
        </pc:cxnChg>
        <pc:cxnChg chg="add mod">
          <ac:chgData name="Ye Li" userId="36ad1630-51d3-44f5-b000-f38f253029e7" providerId="ADAL" clId="{E30C56B2-1A28-084C-8EDC-7CEC3A6070D5}" dt="2022-04-07T19:01:54.217" v="141"/>
          <ac:cxnSpMkLst>
            <pc:docMk/>
            <pc:sldMk cId="4046915778" sldId="2026819528"/>
            <ac:cxnSpMk id="66" creationId="{7F156C69-6CF1-9D45-9F04-63C1BB78B5D6}"/>
          </ac:cxnSpMkLst>
        </pc:cxnChg>
        <pc:cxnChg chg="add mod">
          <ac:chgData name="Ye Li" userId="36ad1630-51d3-44f5-b000-f38f253029e7" providerId="ADAL" clId="{E30C56B2-1A28-084C-8EDC-7CEC3A6070D5}" dt="2022-04-07T19:01:54.217" v="141"/>
          <ac:cxnSpMkLst>
            <pc:docMk/>
            <pc:sldMk cId="4046915778" sldId="2026819528"/>
            <ac:cxnSpMk id="67" creationId="{F2ED0909-EECE-514C-AB08-A15D24284967}"/>
          </ac:cxnSpMkLst>
        </pc:cxnChg>
        <pc:cxnChg chg="add mod">
          <ac:chgData name="Ye Li" userId="36ad1630-51d3-44f5-b000-f38f253029e7" providerId="ADAL" clId="{E30C56B2-1A28-084C-8EDC-7CEC3A6070D5}" dt="2022-04-07T19:01:54.217" v="141"/>
          <ac:cxnSpMkLst>
            <pc:docMk/>
            <pc:sldMk cId="4046915778" sldId="2026819528"/>
            <ac:cxnSpMk id="68" creationId="{2336222A-1976-4848-8997-E1A520146493}"/>
          </ac:cxnSpMkLst>
        </pc:cxnChg>
        <pc:cxnChg chg="mod">
          <ac:chgData name="Ye Li" userId="36ad1630-51d3-44f5-b000-f38f253029e7" providerId="ADAL" clId="{E30C56B2-1A28-084C-8EDC-7CEC3A6070D5}" dt="2022-04-07T18:56:52.609" v="132" actId="478"/>
          <ac:cxnSpMkLst>
            <pc:docMk/>
            <pc:sldMk cId="4046915778" sldId="2026819528"/>
            <ac:cxnSpMk id="130" creationId="{3CD3F1ED-993E-DB48-ACF7-44F8A7CBA1B4}"/>
          </ac:cxnSpMkLst>
        </pc:cxnChg>
      </pc:sldChg>
      <pc:sldChg chg="modSp del mod ord">
        <pc:chgData name="Ye Li" userId="36ad1630-51d3-44f5-b000-f38f253029e7" providerId="ADAL" clId="{E30C56B2-1A28-084C-8EDC-7CEC3A6070D5}" dt="2022-04-07T19:00:52.606" v="139" actId="2696"/>
        <pc:sldMkLst>
          <pc:docMk/>
          <pc:sldMk cId="1686046599" sldId="2026819529"/>
        </pc:sldMkLst>
        <pc:spChg chg="mod">
          <ac:chgData name="Ye Li" userId="36ad1630-51d3-44f5-b000-f38f253029e7" providerId="ADAL" clId="{E30C56B2-1A28-084C-8EDC-7CEC3A6070D5}" dt="2022-04-07T18:52:19.849" v="63" actId="20577"/>
          <ac:spMkLst>
            <pc:docMk/>
            <pc:sldMk cId="1686046599" sldId="2026819529"/>
            <ac:spMk id="10" creationId="{60ABE71F-4C08-4FAD-970C-615AFD21BC4A}"/>
          </ac:spMkLst>
        </pc:spChg>
      </pc:sldChg>
      <pc:sldChg chg="modSp del mod ord">
        <pc:chgData name="Ye Li" userId="36ad1630-51d3-44f5-b000-f38f253029e7" providerId="ADAL" clId="{E30C56B2-1A28-084C-8EDC-7CEC3A6070D5}" dt="2022-04-07T19:02:42.199" v="143" actId="2696"/>
        <pc:sldMkLst>
          <pc:docMk/>
          <pc:sldMk cId="2315491932" sldId="2026819531"/>
        </pc:sldMkLst>
        <pc:spChg chg="mod">
          <ac:chgData name="Ye Li" userId="36ad1630-51d3-44f5-b000-f38f253029e7" providerId="ADAL" clId="{E30C56B2-1A28-084C-8EDC-7CEC3A6070D5}" dt="2022-04-07T18:48:13.427" v="38" actId="207"/>
          <ac:spMkLst>
            <pc:docMk/>
            <pc:sldMk cId="2315491932" sldId="2026819531"/>
            <ac:spMk id="3" creationId="{C2B6E9E2-0C58-744C-AEED-F9CBF6D60DAC}"/>
          </ac:spMkLst>
        </pc:spChg>
        <pc:spChg chg="mod">
          <ac:chgData name="Ye Li" userId="36ad1630-51d3-44f5-b000-f38f253029e7" providerId="ADAL" clId="{E30C56B2-1A28-084C-8EDC-7CEC3A6070D5}" dt="2022-04-07T18:52:42.773" v="123" actId="20577"/>
          <ac:spMkLst>
            <pc:docMk/>
            <pc:sldMk cId="2315491932" sldId="2026819531"/>
            <ac:spMk id="10" creationId="{60ABE71F-4C08-4FAD-970C-615AFD21BC4A}"/>
          </ac:spMkLst>
        </pc:spChg>
      </pc:sldChg>
      <pc:sldChg chg="delSp modSp mod">
        <pc:chgData name="Ye Li" userId="36ad1630-51d3-44f5-b000-f38f253029e7" providerId="ADAL" clId="{E30C56B2-1A28-084C-8EDC-7CEC3A6070D5}" dt="2022-04-07T18:51:01.422" v="60" actId="1035"/>
        <pc:sldMkLst>
          <pc:docMk/>
          <pc:sldMk cId="1159789394" sldId="2026819533"/>
        </pc:sldMkLst>
        <pc:spChg chg="del mod">
          <ac:chgData name="Ye Li" userId="36ad1630-51d3-44f5-b000-f38f253029e7" providerId="ADAL" clId="{E30C56B2-1A28-084C-8EDC-7CEC3A6070D5}" dt="2022-04-07T18:50:54.659" v="50" actId="478"/>
          <ac:spMkLst>
            <pc:docMk/>
            <pc:sldMk cId="1159789394" sldId="2026819533"/>
            <ac:spMk id="4" creationId="{81FAE7FB-E8D7-FC4D-8080-9564F6F9FD2D}"/>
          </ac:spMkLst>
        </pc:spChg>
        <pc:spChg chg="mod">
          <ac:chgData name="Ye Li" userId="36ad1630-51d3-44f5-b000-f38f253029e7" providerId="ADAL" clId="{E30C56B2-1A28-084C-8EDC-7CEC3A6070D5}" dt="2022-04-07T18:51:01.422" v="60" actId="1035"/>
          <ac:spMkLst>
            <pc:docMk/>
            <pc:sldMk cId="1159789394" sldId="2026819533"/>
            <ac:spMk id="5" creationId="{092B104E-8077-0A45-958A-33C07FDA1D4A}"/>
          </ac:spMkLst>
        </pc:spChg>
      </pc:sldChg>
      <pc:sldChg chg="add">
        <pc:chgData name="Ye Li" userId="36ad1630-51d3-44f5-b000-f38f253029e7" providerId="ADAL" clId="{E30C56B2-1A28-084C-8EDC-7CEC3A6070D5}" dt="2022-04-07T18:50:10.920" v="48"/>
        <pc:sldMkLst>
          <pc:docMk/>
          <pc:sldMk cId="429062497" sldId="2026819536"/>
        </pc:sldMkLst>
      </pc:sldChg>
      <pc:sldChg chg="add">
        <pc:chgData name="Ye Li" userId="36ad1630-51d3-44f5-b000-f38f253029e7" providerId="ADAL" clId="{E30C56B2-1A28-084C-8EDC-7CEC3A6070D5}" dt="2022-04-07T18:50:10.920" v="48"/>
        <pc:sldMkLst>
          <pc:docMk/>
          <pc:sldMk cId="2006321421" sldId="2026819537"/>
        </pc:sldMkLst>
      </pc:sldChg>
      <pc:sldChg chg="add">
        <pc:chgData name="Ye Li" userId="36ad1630-51d3-44f5-b000-f38f253029e7" providerId="ADAL" clId="{E30C56B2-1A28-084C-8EDC-7CEC3A6070D5}" dt="2022-04-07T18:50:10.920" v="48"/>
        <pc:sldMkLst>
          <pc:docMk/>
          <pc:sldMk cId="262422384" sldId="2026819538"/>
        </pc:sldMkLst>
      </pc:sldChg>
    </pc:docChg>
  </pc:docChgLst>
  <pc:docChgLst>
    <pc:chgData name="Nathaniel May" userId="S::nmay@vmware.com::5151a9b0-5e56-4453-b205-30d0964c73d6" providerId="AD" clId="Web-{38853D1B-A2D1-A466-3473-AD19312DC2E5}"/>
    <pc:docChg chg="addSld">
      <pc:chgData name="Nathaniel May" userId="S::nmay@vmware.com::5151a9b0-5e56-4453-b205-30d0964c73d6" providerId="AD" clId="Web-{38853D1B-A2D1-A466-3473-AD19312DC2E5}" dt="2022-02-25T19:17:23.339" v="0"/>
      <pc:docMkLst>
        <pc:docMk/>
      </pc:docMkLst>
      <pc:sldChg chg="new">
        <pc:chgData name="Nathaniel May" userId="S::nmay@vmware.com::5151a9b0-5e56-4453-b205-30d0964c73d6" providerId="AD" clId="Web-{38853D1B-A2D1-A466-3473-AD19312DC2E5}" dt="2022-02-25T19:17:23.339" v="0"/>
        <pc:sldMkLst>
          <pc:docMk/>
          <pc:sldMk cId="619924988" sldId="2026819435"/>
        </pc:sldMkLst>
      </pc:sldChg>
    </pc:docChg>
  </pc:docChgLst>
  <pc:docChgLst>
    <pc:chgData name="Ye Li" userId="36ad1630-51d3-44f5-b000-f38f253029e7" providerId="ADAL" clId="{3EB660C7-B0AD-8242-A091-FEAA17632484}"/>
    <pc:docChg chg="undo custSel addSld delSld modSld sldOrd">
      <pc:chgData name="Ye Li" userId="36ad1630-51d3-44f5-b000-f38f253029e7" providerId="ADAL" clId="{3EB660C7-B0AD-8242-A091-FEAA17632484}" dt="2022-04-07T17:07:44.022" v="1399" actId="20577"/>
      <pc:docMkLst>
        <pc:docMk/>
      </pc:docMkLst>
      <pc:sldChg chg="modSp mod ord">
        <pc:chgData name="Ye Li" userId="36ad1630-51d3-44f5-b000-f38f253029e7" providerId="ADAL" clId="{3EB660C7-B0AD-8242-A091-FEAA17632484}" dt="2022-04-06T23:23:48.652" v="34" actId="20578"/>
        <pc:sldMkLst>
          <pc:docMk/>
          <pc:sldMk cId="2482305640" sldId="1222"/>
        </pc:sldMkLst>
        <pc:spChg chg="mod">
          <ac:chgData name="Ye Li" userId="36ad1630-51d3-44f5-b000-f38f253029e7" providerId="ADAL" clId="{3EB660C7-B0AD-8242-A091-FEAA17632484}" dt="2022-04-06T20:07:04.074" v="28" actId="20577"/>
          <ac:spMkLst>
            <pc:docMk/>
            <pc:sldMk cId="2482305640" sldId="1222"/>
            <ac:spMk id="3" creationId="{CE512419-A90A-CC42-A0B6-1F5A7177513E}"/>
          </ac:spMkLst>
        </pc:spChg>
        <pc:spChg chg="mod">
          <ac:chgData name="Ye Li" userId="36ad1630-51d3-44f5-b000-f38f253029e7" providerId="ADAL" clId="{3EB660C7-B0AD-8242-A091-FEAA17632484}" dt="2022-04-06T20:07:51.828" v="32" actId="5793"/>
          <ac:spMkLst>
            <pc:docMk/>
            <pc:sldMk cId="2482305640" sldId="1222"/>
            <ac:spMk id="5" creationId="{092B104E-8077-0A45-958A-33C07FDA1D4A}"/>
          </ac:spMkLst>
        </pc:spChg>
      </pc:sldChg>
      <pc:sldChg chg="addSp delSp modSp mod modAnim">
        <pc:chgData name="Ye Li" userId="36ad1630-51d3-44f5-b000-f38f253029e7" providerId="ADAL" clId="{3EB660C7-B0AD-8242-A091-FEAA17632484}" dt="2022-04-07T04:15:48.481" v="116" actId="207"/>
        <pc:sldMkLst>
          <pc:docMk/>
          <pc:sldMk cId="3165948492" sldId="2026819509"/>
        </pc:sldMkLst>
        <pc:spChg chg="del">
          <ac:chgData name="Ye Li" userId="36ad1630-51d3-44f5-b000-f38f253029e7" providerId="ADAL" clId="{3EB660C7-B0AD-8242-A091-FEAA17632484}" dt="2022-04-07T04:09:15.043" v="82" actId="478"/>
          <ac:spMkLst>
            <pc:docMk/>
            <pc:sldMk cId="3165948492" sldId="2026819509"/>
            <ac:spMk id="7" creationId="{C8E11BFA-DD52-DA4E-AD0C-B8DB50583E2B}"/>
          </ac:spMkLst>
        </pc:spChg>
        <pc:spChg chg="mod">
          <ac:chgData name="Ye Li" userId="36ad1630-51d3-44f5-b000-f38f253029e7" providerId="ADAL" clId="{3EB660C7-B0AD-8242-A091-FEAA17632484}" dt="2022-04-07T04:09:11.859" v="81" actId="20577"/>
          <ac:spMkLst>
            <pc:docMk/>
            <pc:sldMk cId="3165948492" sldId="2026819509"/>
            <ac:spMk id="10" creationId="{60ABE71F-4C08-4FAD-970C-615AFD21BC4A}"/>
          </ac:spMkLst>
        </pc:spChg>
        <pc:spChg chg="add mod">
          <ac:chgData name="Ye Li" userId="36ad1630-51d3-44f5-b000-f38f253029e7" providerId="ADAL" clId="{3EB660C7-B0AD-8242-A091-FEAA17632484}" dt="2022-04-07T04:13:39.398" v="95" actId="207"/>
          <ac:spMkLst>
            <pc:docMk/>
            <pc:sldMk cId="3165948492" sldId="2026819509"/>
            <ac:spMk id="48" creationId="{441A38F3-DA09-6E48-9C25-7F64CA6ABA9D}"/>
          </ac:spMkLst>
        </pc:spChg>
        <pc:spChg chg="add mod">
          <ac:chgData name="Ye Li" userId="36ad1630-51d3-44f5-b000-f38f253029e7" providerId="ADAL" clId="{3EB660C7-B0AD-8242-A091-FEAA17632484}" dt="2022-04-07T04:13:39.398" v="95" actId="207"/>
          <ac:spMkLst>
            <pc:docMk/>
            <pc:sldMk cId="3165948492" sldId="2026819509"/>
            <ac:spMk id="49" creationId="{4C924F7E-5DD5-9244-9455-60F132429C0E}"/>
          </ac:spMkLst>
        </pc:spChg>
        <pc:spChg chg="add mod">
          <ac:chgData name="Ye Li" userId="36ad1630-51d3-44f5-b000-f38f253029e7" providerId="ADAL" clId="{3EB660C7-B0AD-8242-A091-FEAA17632484}" dt="2022-04-07T04:13:39.398" v="95" actId="207"/>
          <ac:spMkLst>
            <pc:docMk/>
            <pc:sldMk cId="3165948492" sldId="2026819509"/>
            <ac:spMk id="50" creationId="{401E8D20-B993-C543-AD9A-5190FF2E5EFC}"/>
          </ac:spMkLst>
        </pc:spChg>
        <pc:spChg chg="add mod">
          <ac:chgData name="Ye Li" userId="36ad1630-51d3-44f5-b000-f38f253029e7" providerId="ADAL" clId="{3EB660C7-B0AD-8242-A091-FEAA17632484}" dt="2022-04-07T04:10:58.577" v="85"/>
          <ac:spMkLst>
            <pc:docMk/>
            <pc:sldMk cId="3165948492" sldId="2026819509"/>
            <ac:spMk id="51" creationId="{F22B4B09-B656-644A-9988-0DC56B7638C8}"/>
          </ac:spMkLst>
        </pc:spChg>
        <pc:spChg chg="add mod">
          <ac:chgData name="Ye Li" userId="36ad1630-51d3-44f5-b000-f38f253029e7" providerId="ADAL" clId="{3EB660C7-B0AD-8242-A091-FEAA17632484}" dt="2022-04-07T04:10:58.577" v="85"/>
          <ac:spMkLst>
            <pc:docMk/>
            <pc:sldMk cId="3165948492" sldId="2026819509"/>
            <ac:spMk id="53" creationId="{01FC02DD-049C-854B-8A20-C1FA9578E8A7}"/>
          </ac:spMkLst>
        </pc:spChg>
        <pc:spChg chg="add mod">
          <ac:chgData name="Ye Li" userId="36ad1630-51d3-44f5-b000-f38f253029e7" providerId="ADAL" clId="{3EB660C7-B0AD-8242-A091-FEAA17632484}" dt="2022-04-07T04:10:58.577" v="85"/>
          <ac:spMkLst>
            <pc:docMk/>
            <pc:sldMk cId="3165948492" sldId="2026819509"/>
            <ac:spMk id="57" creationId="{D864EA23-8E83-EB4A-895C-3DD9232B4BBD}"/>
          </ac:spMkLst>
        </pc:spChg>
        <pc:spChg chg="add mod">
          <ac:chgData name="Ye Li" userId="36ad1630-51d3-44f5-b000-f38f253029e7" providerId="ADAL" clId="{3EB660C7-B0AD-8242-A091-FEAA17632484}" dt="2022-04-07T04:13:52.692" v="97" actId="207"/>
          <ac:spMkLst>
            <pc:docMk/>
            <pc:sldMk cId="3165948492" sldId="2026819509"/>
            <ac:spMk id="64" creationId="{7319DF9E-D908-C140-908E-CA37A54ACBF4}"/>
          </ac:spMkLst>
        </pc:spChg>
        <pc:spChg chg="add mod">
          <ac:chgData name="Ye Li" userId="36ad1630-51d3-44f5-b000-f38f253029e7" providerId="ADAL" clId="{3EB660C7-B0AD-8242-A091-FEAA17632484}" dt="2022-04-07T04:13:56.049" v="98" actId="207"/>
          <ac:spMkLst>
            <pc:docMk/>
            <pc:sldMk cId="3165948492" sldId="2026819509"/>
            <ac:spMk id="65" creationId="{EB0B33D1-3E56-6E40-B28E-4110E614A1A3}"/>
          </ac:spMkLst>
        </pc:spChg>
        <pc:spChg chg="add mod">
          <ac:chgData name="Ye Li" userId="36ad1630-51d3-44f5-b000-f38f253029e7" providerId="ADAL" clId="{3EB660C7-B0AD-8242-A091-FEAA17632484}" dt="2022-04-07T04:13:49.005" v="96" actId="207"/>
          <ac:spMkLst>
            <pc:docMk/>
            <pc:sldMk cId="3165948492" sldId="2026819509"/>
            <ac:spMk id="66" creationId="{45739136-8963-7D4E-8F27-73A65E864D08}"/>
          </ac:spMkLst>
        </pc:spChg>
        <pc:spChg chg="add mod">
          <ac:chgData name="Ye Li" userId="36ad1630-51d3-44f5-b000-f38f253029e7" providerId="ADAL" clId="{3EB660C7-B0AD-8242-A091-FEAA17632484}" dt="2022-04-07T04:14:40.230" v="109" actId="13822"/>
          <ac:spMkLst>
            <pc:docMk/>
            <pc:sldMk cId="3165948492" sldId="2026819509"/>
            <ac:spMk id="67" creationId="{3E598B7D-2CB2-C441-9D8A-FE2924295282}"/>
          </ac:spMkLst>
        </pc:spChg>
        <pc:spChg chg="add mod">
          <ac:chgData name="Ye Li" userId="36ad1630-51d3-44f5-b000-f38f253029e7" providerId="ADAL" clId="{3EB660C7-B0AD-8242-A091-FEAA17632484}" dt="2022-04-07T04:14:40.230" v="109" actId="13822"/>
          <ac:spMkLst>
            <pc:docMk/>
            <pc:sldMk cId="3165948492" sldId="2026819509"/>
            <ac:spMk id="68" creationId="{B113FBF7-8772-4641-8A7B-9B1FDA6BD34C}"/>
          </ac:spMkLst>
        </pc:spChg>
        <pc:spChg chg="add mod">
          <ac:chgData name="Ye Li" userId="36ad1630-51d3-44f5-b000-f38f253029e7" providerId="ADAL" clId="{3EB660C7-B0AD-8242-A091-FEAA17632484}" dt="2022-04-07T04:14:40.230" v="109" actId="13822"/>
          <ac:spMkLst>
            <pc:docMk/>
            <pc:sldMk cId="3165948492" sldId="2026819509"/>
            <ac:spMk id="69" creationId="{59A65A49-9BD3-9D43-A526-65BC51B90CFC}"/>
          </ac:spMkLst>
        </pc:spChg>
        <pc:spChg chg="add mod">
          <ac:chgData name="Ye Li" userId="36ad1630-51d3-44f5-b000-f38f253029e7" providerId="ADAL" clId="{3EB660C7-B0AD-8242-A091-FEAA17632484}" dt="2022-04-07T04:15:48.481" v="116" actId="207"/>
          <ac:spMkLst>
            <pc:docMk/>
            <pc:sldMk cId="3165948492" sldId="2026819509"/>
            <ac:spMk id="70" creationId="{3059A201-7B1D-E644-AF87-D8824B00790B}"/>
          </ac:spMkLst>
        </pc:spChg>
        <pc:spChg chg="add mod">
          <ac:chgData name="Ye Li" userId="36ad1630-51d3-44f5-b000-f38f253029e7" providerId="ADAL" clId="{3EB660C7-B0AD-8242-A091-FEAA17632484}" dt="2022-04-07T04:15:42.712" v="115" actId="207"/>
          <ac:spMkLst>
            <pc:docMk/>
            <pc:sldMk cId="3165948492" sldId="2026819509"/>
            <ac:spMk id="71" creationId="{2449D400-7E8F-9342-AF1C-778393A85BED}"/>
          </ac:spMkLst>
        </pc:spChg>
        <pc:spChg chg="add mod">
          <ac:chgData name="Ye Li" userId="36ad1630-51d3-44f5-b000-f38f253029e7" providerId="ADAL" clId="{3EB660C7-B0AD-8242-A091-FEAA17632484}" dt="2022-04-07T04:15:27.150" v="114" actId="208"/>
          <ac:spMkLst>
            <pc:docMk/>
            <pc:sldMk cId="3165948492" sldId="2026819509"/>
            <ac:spMk id="72" creationId="{0E9E5FFB-725A-CE49-BECF-78500CC3E002}"/>
          </ac:spMkLst>
        </pc:spChg>
        <pc:spChg chg="add mod">
          <ac:chgData name="Ye Li" userId="36ad1630-51d3-44f5-b000-f38f253029e7" providerId="ADAL" clId="{3EB660C7-B0AD-8242-A091-FEAA17632484}" dt="2022-04-07T04:10:58.577" v="85"/>
          <ac:spMkLst>
            <pc:docMk/>
            <pc:sldMk cId="3165948492" sldId="2026819509"/>
            <ac:spMk id="73" creationId="{0A2B1F41-AFF9-504B-B84E-B4ACA4CBAEB4}"/>
          </ac:spMkLst>
        </pc:spChg>
        <pc:spChg chg="add mod">
          <ac:chgData name="Ye Li" userId="36ad1630-51d3-44f5-b000-f38f253029e7" providerId="ADAL" clId="{3EB660C7-B0AD-8242-A091-FEAA17632484}" dt="2022-04-07T04:10:58.577" v="85"/>
          <ac:spMkLst>
            <pc:docMk/>
            <pc:sldMk cId="3165948492" sldId="2026819509"/>
            <ac:spMk id="82" creationId="{F521E066-CA58-4448-B173-D9EBA4C7A0C0}"/>
          </ac:spMkLst>
        </pc:spChg>
        <pc:spChg chg="add mod">
          <ac:chgData name="Ye Li" userId="36ad1630-51d3-44f5-b000-f38f253029e7" providerId="ADAL" clId="{3EB660C7-B0AD-8242-A091-FEAA17632484}" dt="2022-04-07T04:10:58.577" v="85"/>
          <ac:spMkLst>
            <pc:docMk/>
            <pc:sldMk cId="3165948492" sldId="2026819509"/>
            <ac:spMk id="84" creationId="{2505AEE9-BA43-FE49-B7A9-B643B9EC1382}"/>
          </ac:spMkLst>
        </pc:spChg>
        <pc:spChg chg="add mod">
          <ac:chgData name="Ye Li" userId="36ad1630-51d3-44f5-b000-f38f253029e7" providerId="ADAL" clId="{3EB660C7-B0AD-8242-A091-FEAA17632484}" dt="2022-04-07T04:10:58.577" v="85"/>
          <ac:spMkLst>
            <pc:docMk/>
            <pc:sldMk cId="3165948492" sldId="2026819509"/>
            <ac:spMk id="86" creationId="{52B2DB7D-14F7-7E49-99A0-DEF2E623040D}"/>
          </ac:spMkLst>
        </pc:spChg>
        <pc:grpChg chg="del">
          <ac:chgData name="Ye Li" userId="36ad1630-51d3-44f5-b000-f38f253029e7" providerId="ADAL" clId="{3EB660C7-B0AD-8242-A091-FEAA17632484}" dt="2022-04-07T04:09:19.054" v="83" actId="478"/>
          <ac:grpSpMkLst>
            <pc:docMk/>
            <pc:sldMk cId="3165948492" sldId="2026819509"/>
            <ac:grpSpMk id="2" creationId="{3CA77E5F-944C-1D4E-8F38-573A763F4E99}"/>
          </ac:grpSpMkLst>
        </pc:grpChg>
        <pc:picChg chg="add mod">
          <ac:chgData name="Ye Li" userId="36ad1630-51d3-44f5-b000-f38f253029e7" providerId="ADAL" clId="{3EB660C7-B0AD-8242-A091-FEAA17632484}" dt="2022-04-07T04:10:58.577" v="85"/>
          <ac:picMkLst>
            <pc:docMk/>
            <pc:sldMk cId="3165948492" sldId="2026819509"/>
            <ac:picMk id="58" creationId="{77E93A66-5D0A-0F43-A512-91F316DC66A8}"/>
          </ac:picMkLst>
        </pc:picChg>
        <pc:picChg chg="add mod">
          <ac:chgData name="Ye Li" userId="36ad1630-51d3-44f5-b000-f38f253029e7" providerId="ADAL" clId="{3EB660C7-B0AD-8242-A091-FEAA17632484}" dt="2022-04-07T04:10:58.577" v="85"/>
          <ac:picMkLst>
            <pc:docMk/>
            <pc:sldMk cId="3165948492" sldId="2026819509"/>
            <ac:picMk id="60" creationId="{0832C087-3AC2-0E4A-85D8-26260B40B84B}"/>
          </ac:picMkLst>
        </pc:picChg>
        <pc:picChg chg="add mod">
          <ac:chgData name="Ye Li" userId="36ad1630-51d3-44f5-b000-f38f253029e7" providerId="ADAL" clId="{3EB660C7-B0AD-8242-A091-FEAA17632484}" dt="2022-04-07T04:10:58.577" v="85"/>
          <ac:picMkLst>
            <pc:docMk/>
            <pc:sldMk cId="3165948492" sldId="2026819509"/>
            <ac:picMk id="63" creationId="{AC999BF0-276B-1243-8DEA-78407A2AA404}"/>
          </ac:picMkLst>
        </pc:picChg>
        <pc:cxnChg chg="del">
          <ac:chgData name="Ye Li" userId="36ad1630-51d3-44f5-b000-f38f253029e7" providerId="ADAL" clId="{3EB660C7-B0AD-8242-A091-FEAA17632484}" dt="2022-04-07T04:09:22.428" v="84" actId="478"/>
          <ac:cxnSpMkLst>
            <pc:docMk/>
            <pc:sldMk cId="3165948492" sldId="2026819509"/>
            <ac:cxnSpMk id="3" creationId="{24CAC536-284E-9449-87DC-9FCD2E82F31B}"/>
          </ac:cxnSpMkLst>
        </pc:cxnChg>
        <pc:cxnChg chg="del">
          <ac:chgData name="Ye Li" userId="36ad1630-51d3-44f5-b000-f38f253029e7" providerId="ADAL" clId="{3EB660C7-B0AD-8242-A091-FEAA17632484}" dt="2022-04-07T04:09:22.428" v="84" actId="478"/>
          <ac:cxnSpMkLst>
            <pc:docMk/>
            <pc:sldMk cId="3165948492" sldId="2026819509"/>
            <ac:cxnSpMk id="46" creationId="{8AC63C93-2763-8A46-B727-E87E1F9C93B7}"/>
          </ac:cxnSpMkLst>
        </pc:cxnChg>
        <pc:cxnChg chg="del">
          <ac:chgData name="Ye Li" userId="36ad1630-51d3-44f5-b000-f38f253029e7" providerId="ADAL" clId="{3EB660C7-B0AD-8242-A091-FEAA17632484}" dt="2022-04-07T04:09:22.428" v="84" actId="478"/>
          <ac:cxnSpMkLst>
            <pc:docMk/>
            <pc:sldMk cId="3165948492" sldId="2026819509"/>
            <ac:cxnSpMk id="52" creationId="{C918264B-4B30-B545-BE88-0B599D2C6880}"/>
          </ac:cxnSpMkLst>
        </pc:cxnChg>
        <pc:cxnChg chg="del">
          <ac:chgData name="Ye Li" userId="36ad1630-51d3-44f5-b000-f38f253029e7" providerId="ADAL" clId="{3EB660C7-B0AD-8242-A091-FEAA17632484}" dt="2022-04-07T04:09:22.428" v="84" actId="478"/>
          <ac:cxnSpMkLst>
            <pc:docMk/>
            <pc:sldMk cId="3165948492" sldId="2026819509"/>
            <ac:cxnSpMk id="59" creationId="{11A7897E-BF40-7843-B273-047775F71640}"/>
          </ac:cxnSpMkLst>
        </pc:cxnChg>
        <pc:cxnChg chg="add mod">
          <ac:chgData name="Ye Li" userId="36ad1630-51d3-44f5-b000-f38f253029e7" providerId="ADAL" clId="{3EB660C7-B0AD-8242-A091-FEAA17632484}" dt="2022-04-07T04:15:11.174" v="110" actId="208"/>
          <ac:cxnSpMkLst>
            <pc:docMk/>
            <pc:sldMk cId="3165948492" sldId="2026819509"/>
            <ac:cxnSpMk id="78" creationId="{9695A4F6-81A7-3544-89A4-E7499920D4A4}"/>
          </ac:cxnSpMkLst>
        </pc:cxnChg>
        <pc:cxnChg chg="add mod">
          <ac:chgData name="Ye Li" userId="36ad1630-51d3-44f5-b000-f38f253029e7" providerId="ADAL" clId="{3EB660C7-B0AD-8242-A091-FEAA17632484}" dt="2022-04-07T04:15:18.868" v="112" actId="208"/>
          <ac:cxnSpMkLst>
            <pc:docMk/>
            <pc:sldMk cId="3165948492" sldId="2026819509"/>
            <ac:cxnSpMk id="79" creationId="{72DEE037-D822-AA4C-AFCF-5BD7BAFD7C62}"/>
          </ac:cxnSpMkLst>
        </pc:cxnChg>
        <pc:cxnChg chg="add mod">
          <ac:chgData name="Ye Li" userId="36ad1630-51d3-44f5-b000-f38f253029e7" providerId="ADAL" clId="{3EB660C7-B0AD-8242-A091-FEAA17632484}" dt="2022-04-07T04:15:15.207" v="111" actId="208"/>
          <ac:cxnSpMkLst>
            <pc:docMk/>
            <pc:sldMk cId="3165948492" sldId="2026819509"/>
            <ac:cxnSpMk id="80" creationId="{D7BEB707-F302-E54F-AC3C-64CDF30497A8}"/>
          </ac:cxnSpMkLst>
        </pc:cxnChg>
        <pc:cxnChg chg="add mod">
          <ac:chgData name="Ye Li" userId="36ad1630-51d3-44f5-b000-f38f253029e7" providerId="ADAL" clId="{3EB660C7-B0AD-8242-A091-FEAA17632484}" dt="2022-04-07T04:10:58.577" v="85"/>
          <ac:cxnSpMkLst>
            <pc:docMk/>
            <pc:sldMk cId="3165948492" sldId="2026819509"/>
            <ac:cxnSpMk id="81" creationId="{EFD9D27A-13C0-B940-8F96-7C996DABF58B}"/>
          </ac:cxnSpMkLst>
        </pc:cxnChg>
        <pc:cxnChg chg="add mod">
          <ac:chgData name="Ye Li" userId="36ad1630-51d3-44f5-b000-f38f253029e7" providerId="ADAL" clId="{3EB660C7-B0AD-8242-A091-FEAA17632484}" dt="2022-04-07T04:10:58.577" v="85"/>
          <ac:cxnSpMkLst>
            <pc:docMk/>
            <pc:sldMk cId="3165948492" sldId="2026819509"/>
            <ac:cxnSpMk id="83" creationId="{ED0D4BFE-A8C8-134D-853B-93E9A25BA18E}"/>
          </ac:cxnSpMkLst>
        </pc:cxnChg>
        <pc:cxnChg chg="add mod">
          <ac:chgData name="Ye Li" userId="36ad1630-51d3-44f5-b000-f38f253029e7" providerId="ADAL" clId="{3EB660C7-B0AD-8242-A091-FEAA17632484}" dt="2022-04-07T04:10:58.577" v="85"/>
          <ac:cxnSpMkLst>
            <pc:docMk/>
            <pc:sldMk cId="3165948492" sldId="2026819509"/>
            <ac:cxnSpMk id="85" creationId="{C8CAF7ED-A8DF-3347-B167-808F35B9B6E1}"/>
          </ac:cxnSpMkLst>
        </pc:cxnChg>
        <pc:cxnChg chg="mod">
          <ac:chgData name="Ye Li" userId="36ad1630-51d3-44f5-b000-f38f253029e7" providerId="ADAL" clId="{3EB660C7-B0AD-8242-A091-FEAA17632484}" dt="2022-04-07T04:09:19.054" v="83" actId="478"/>
          <ac:cxnSpMkLst>
            <pc:docMk/>
            <pc:sldMk cId="3165948492" sldId="2026819509"/>
            <ac:cxnSpMk id="100" creationId="{CB31B26D-33C8-124D-AE8D-C623B01BBCC0}"/>
          </ac:cxnSpMkLst>
        </pc:cxnChg>
      </pc:sldChg>
      <pc:sldChg chg="modSp mod">
        <pc:chgData name="Ye Li" userId="36ad1630-51d3-44f5-b000-f38f253029e7" providerId="ADAL" clId="{3EB660C7-B0AD-8242-A091-FEAA17632484}" dt="2022-04-07T15:53:20.489" v="315" actId="207"/>
        <pc:sldMkLst>
          <pc:docMk/>
          <pc:sldMk cId="1581735506" sldId="2026819518"/>
        </pc:sldMkLst>
        <pc:spChg chg="mod">
          <ac:chgData name="Ye Li" userId="36ad1630-51d3-44f5-b000-f38f253029e7" providerId="ADAL" clId="{3EB660C7-B0AD-8242-A091-FEAA17632484}" dt="2022-04-07T15:53:20.489" v="315" actId="207"/>
          <ac:spMkLst>
            <pc:docMk/>
            <pc:sldMk cId="1581735506" sldId="2026819518"/>
            <ac:spMk id="69" creationId="{56B66FFE-CC0C-5248-8E36-BB207434AB4A}"/>
          </ac:spMkLst>
        </pc:spChg>
      </pc:sldChg>
      <pc:sldChg chg="new del">
        <pc:chgData name="Ye Li" userId="36ad1630-51d3-44f5-b000-f38f253029e7" providerId="ADAL" clId="{3EB660C7-B0AD-8242-A091-FEAA17632484}" dt="2022-04-06T20:06:44.140" v="1" actId="2696"/>
        <pc:sldMkLst>
          <pc:docMk/>
          <pc:sldMk cId="368568346" sldId="2026819525"/>
        </pc:sldMkLst>
      </pc:sldChg>
      <pc:sldChg chg="add ord">
        <pc:chgData name="Ye Li" userId="36ad1630-51d3-44f5-b000-f38f253029e7" providerId="ADAL" clId="{3EB660C7-B0AD-8242-A091-FEAA17632484}" dt="2022-04-06T23:23:58.478" v="35" actId="20578"/>
        <pc:sldMkLst>
          <pc:docMk/>
          <pc:sldMk cId="1337604523" sldId="2026819525"/>
        </pc:sldMkLst>
      </pc:sldChg>
      <pc:sldChg chg="delSp modSp add mod">
        <pc:chgData name="Ye Li" userId="36ad1630-51d3-44f5-b000-f38f253029e7" providerId="ADAL" clId="{3EB660C7-B0AD-8242-A091-FEAA17632484}" dt="2022-04-07T16:13:06.111" v="350" actId="165"/>
        <pc:sldMkLst>
          <pc:docMk/>
          <pc:sldMk cId="3324545435" sldId="2026819526"/>
        </pc:sldMkLst>
        <pc:spChg chg="mod">
          <ac:chgData name="Ye Li" userId="36ad1630-51d3-44f5-b000-f38f253029e7" providerId="ADAL" clId="{3EB660C7-B0AD-8242-A091-FEAA17632484}" dt="2022-04-07T14:37:59.773" v="314" actId="20577"/>
          <ac:spMkLst>
            <pc:docMk/>
            <pc:sldMk cId="3324545435" sldId="2026819526"/>
            <ac:spMk id="7" creationId="{C8E11BFA-DD52-DA4E-AD0C-B8DB50583E2B}"/>
          </ac:spMkLst>
        </pc:spChg>
        <pc:spChg chg="mod">
          <ac:chgData name="Ye Li" userId="36ad1630-51d3-44f5-b000-f38f253029e7" providerId="ADAL" clId="{3EB660C7-B0AD-8242-A091-FEAA17632484}" dt="2022-04-07T14:37:36.669" v="289" actId="20577"/>
          <ac:spMkLst>
            <pc:docMk/>
            <pc:sldMk cId="3324545435" sldId="2026819526"/>
            <ac:spMk id="10" creationId="{60ABE71F-4C08-4FAD-970C-615AFD21BC4A}"/>
          </ac:spMkLst>
        </pc:spChg>
        <pc:spChg chg="mod topLvl">
          <ac:chgData name="Ye Li" userId="36ad1630-51d3-44f5-b000-f38f253029e7" providerId="ADAL" clId="{3EB660C7-B0AD-8242-A091-FEAA17632484}" dt="2022-04-07T16:13:06.111" v="350" actId="165"/>
          <ac:spMkLst>
            <pc:docMk/>
            <pc:sldMk cId="3324545435" sldId="2026819526"/>
            <ac:spMk id="54" creationId="{0CB5463A-2D4D-6848-A7AB-845B393CA77E}"/>
          </ac:spMkLst>
        </pc:spChg>
        <pc:spChg chg="mod topLvl">
          <ac:chgData name="Ye Li" userId="36ad1630-51d3-44f5-b000-f38f253029e7" providerId="ADAL" clId="{3EB660C7-B0AD-8242-A091-FEAA17632484}" dt="2022-04-07T16:13:06.111" v="350" actId="165"/>
          <ac:spMkLst>
            <pc:docMk/>
            <pc:sldMk cId="3324545435" sldId="2026819526"/>
            <ac:spMk id="55" creationId="{13CF44FE-F5C9-BB49-BAF2-40CC623CD911}"/>
          </ac:spMkLst>
        </pc:spChg>
        <pc:spChg chg="mod topLvl">
          <ac:chgData name="Ye Li" userId="36ad1630-51d3-44f5-b000-f38f253029e7" providerId="ADAL" clId="{3EB660C7-B0AD-8242-A091-FEAA17632484}" dt="2022-04-07T16:13:06.111" v="350" actId="165"/>
          <ac:spMkLst>
            <pc:docMk/>
            <pc:sldMk cId="3324545435" sldId="2026819526"/>
            <ac:spMk id="56" creationId="{F08D6A26-273F-594F-A586-A46B8AC1651B}"/>
          </ac:spMkLst>
        </pc:spChg>
        <pc:spChg chg="mod topLvl">
          <ac:chgData name="Ye Li" userId="36ad1630-51d3-44f5-b000-f38f253029e7" providerId="ADAL" clId="{3EB660C7-B0AD-8242-A091-FEAA17632484}" dt="2022-04-07T16:13:06.111" v="350" actId="165"/>
          <ac:spMkLst>
            <pc:docMk/>
            <pc:sldMk cId="3324545435" sldId="2026819526"/>
            <ac:spMk id="61" creationId="{5D530D57-5A3E-5B45-8ECD-CAA620C20526}"/>
          </ac:spMkLst>
        </pc:spChg>
        <pc:spChg chg="mod topLvl">
          <ac:chgData name="Ye Li" userId="36ad1630-51d3-44f5-b000-f38f253029e7" providerId="ADAL" clId="{3EB660C7-B0AD-8242-A091-FEAA17632484}" dt="2022-04-07T16:13:06.111" v="350" actId="165"/>
          <ac:spMkLst>
            <pc:docMk/>
            <pc:sldMk cId="3324545435" sldId="2026819526"/>
            <ac:spMk id="62" creationId="{7E3AADB2-44CC-7F46-AB8B-DF2433883B4F}"/>
          </ac:spMkLst>
        </pc:spChg>
        <pc:spChg chg="mod topLvl">
          <ac:chgData name="Ye Li" userId="36ad1630-51d3-44f5-b000-f38f253029e7" providerId="ADAL" clId="{3EB660C7-B0AD-8242-A091-FEAA17632484}" dt="2022-04-07T16:13:06.111" v="350" actId="165"/>
          <ac:spMkLst>
            <pc:docMk/>
            <pc:sldMk cId="3324545435" sldId="2026819526"/>
            <ac:spMk id="74" creationId="{B28D3A50-3F77-3944-A044-879ECED46685}"/>
          </ac:spMkLst>
        </pc:spChg>
        <pc:spChg chg="mod topLvl">
          <ac:chgData name="Ye Li" userId="36ad1630-51d3-44f5-b000-f38f253029e7" providerId="ADAL" clId="{3EB660C7-B0AD-8242-A091-FEAA17632484}" dt="2022-04-07T16:13:06.111" v="350" actId="165"/>
          <ac:spMkLst>
            <pc:docMk/>
            <pc:sldMk cId="3324545435" sldId="2026819526"/>
            <ac:spMk id="77" creationId="{43B2FFA2-6448-084E-BD58-7A50780A8F59}"/>
          </ac:spMkLst>
        </pc:spChg>
        <pc:spChg chg="mod topLvl">
          <ac:chgData name="Ye Li" userId="36ad1630-51d3-44f5-b000-f38f253029e7" providerId="ADAL" clId="{3EB660C7-B0AD-8242-A091-FEAA17632484}" dt="2022-04-07T16:13:06.111" v="350" actId="165"/>
          <ac:spMkLst>
            <pc:docMk/>
            <pc:sldMk cId="3324545435" sldId="2026819526"/>
            <ac:spMk id="93" creationId="{AB80AB27-17CB-CA4A-A1A0-0919AEDB6997}"/>
          </ac:spMkLst>
        </pc:spChg>
        <pc:spChg chg="mod topLvl">
          <ac:chgData name="Ye Li" userId="36ad1630-51d3-44f5-b000-f38f253029e7" providerId="ADAL" clId="{3EB660C7-B0AD-8242-A091-FEAA17632484}" dt="2022-04-07T16:13:06.111" v="350" actId="165"/>
          <ac:spMkLst>
            <pc:docMk/>
            <pc:sldMk cId="3324545435" sldId="2026819526"/>
            <ac:spMk id="94" creationId="{EECBA2D9-CB10-7742-A4F4-8FC8766EE300}"/>
          </ac:spMkLst>
        </pc:spChg>
        <pc:spChg chg="mod topLvl">
          <ac:chgData name="Ye Li" userId="36ad1630-51d3-44f5-b000-f38f253029e7" providerId="ADAL" clId="{3EB660C7-B0AD-8242-A091-FEAA17632484}" dt="2022-04-07T16:13:06.111" v="350" actId="165"/>
          <ac:spMkLst>
            <pc:docMk/>
            <pc:sldMk cId="3324545435" sldId="2026819526"/>
            <ac:spMk id="95" creationId="{2A2DD3ED-64D0-6846-AC94-BC63DCC93320}"/>
          </ac:spMkLst>
        </pc:spChg>
        <pc:spChg chg="mod topLvl">
          <ac:chgData name="Ye Li" userId="36ad1630-51d3-44f5-b000-f38f253029e7" providerId="ADAL" clId="{3EB660C7-B0AD-8242-A091-FEAA17632484}" dt="2022-04-07T16:13:06.111" v="350" actId="165"/>
          <ac:spMkLst>
            <pc:docMk/>
            <pc:sldMk cId="3324545435" sldId="2026819526"/>
            <ac:spMk id="97" creationId="{F4DA7543-7384-4444-BDE3-8C4E0A3F3D33}"/>
          </ac:spMkLst>
        </pc:spChg>
        <pc:spChg chg="mod topLvl">
          <ac:chgData name="Ye Li" userId="36ad1630-51d3-44f5-b000-f38f253029e7" providerId="ADAL" clId="{3EB660C7-B0AD-8242-A091-FEAA17632484}" dt="2022-04-07T16:13:06.111" v="350" actId="165"/>
          <ac:spMkLst>
            <pc:docMk/>
            <pc:sldMk cId="3324545435" sldId="2026819526"/>
            <ac:spMk id="98" creationId="{9376724D-CF07-1144-AA81-AC2B59526EC6}"/>
          </ac:spMkLst>
        </pc:spChg>
        <pc:spChg chg="mod topLvl">
          <ac:chgData name="Ye Li" userId="36ad1630-51d3-44f5-b000-f38f253029e7" providerId="ADAL" clId="{3EB660C7-B0AD-8242-A091-FEAA17632484}" dt="2022-04-07T16:13:06.111" v="350" actId="165"/>
          <ac:spMkLst>
            <pc:docMk/>
            <pc:sldMk cId="3324545435" sldId="2026819526"/>
            <ac:spMk id="108" creationId="{BEADF81F-1A60-0F47-8750-1C28708A0876}"/>
          </ac:spMkLst>
        </pc:spChg>
        <pc:spChg chg="mod topLvl">
          <ac:chgData name="Ye Li" userId="36ad1630-51d3-44f5-b000-f38f253029e7" providerId="ADAL" clId="{3EB660C7-B0AD-8242-A091-FEAA17632484}" dt="2022-04-07T16:13:06.111" v="350" actId="165"/>
          <ac:spMkLst>
            <pc:docMk/>
            <pc:sldMk cId="3324545435" sldId="2026819526"/>
            <ac:spMk id="109" creationId="{F7F79106-D882-004B-85E1-C8BEB3C8A530}"/>
          </ac:spMkLst>
        </pc:spChg>
        <pc:spChg chg="mod topLvl">
          <ac:chgData name="Ye Li" userId="36ad1630-51d3-44f5-b000-f38f253029e7" providerId="ADAL" clId="{3EB660C7-B0AD-8242-A091-FEAA17632484}" dt="2022-04-07T16:13:06.111" v="350" actId="165"/>
          <ac:spMkLst>
            <pc:docMk/>
            <pc:sldMk cId="3324545435" sldId="2026819526"/>
            <ac:spMk id="111" creationId="{089EC479-D8BF-134A-913D-208F725A0DBD}"/>
          </ac:spMkLst>
        </pc:spChg>
        <pc:spChg chg="mod topLvl">
          <ac:chgData name="Ye Li" userId="36ad1630-51d3-44f5-b000-f38f253029e7" providerId="ADAL" clId="{3EB660C7-B0AD-8242-A091-FEAA17632484}" dt="2022-04-07T16:13:06.111" v="350" actId="165"/>
          <ac:spMkLst>
            <pc:docMk/>
            <pc:sldMk cId="3324545435" sldId="2026819526"/>
            <ac:spMk id="113" creationId="{ED6A1A9E-5C88-0D41-B1F5-BF4A0576017C}"/>
          </ac:spMkLst>
        </pc:spChg>
        <pc:spChg chg="mod topLvl">
          <ac:chgData name="Ye Li" userId="36ad1630-51d3-44f5-b000-f38f253029e7" providerId="ADAL" clId="{3EB660C7-B0AD-8242-A091-FEAA17632484}" dt="2022-04-07T16:13:06.111" v="350" actId="165"/>
          <ac:spMkLst>
            <pc:docMk/>
            <pc:sldMk cId="3324545435" sldId="2026819526"/>
            <ac:spMk id="115" creationId="{7A1CF166-A990-CE43-A696-CE44231A2053}"/>
          </ac:spMkLst>
        </pc:spChg>
        <pc:spChg chg="mod topLvl">
          <ac:chgData name="Ye Li" userId="36ad1630-51d3-44f5-b000-f38f253029e7" providerId="ADAL" clId="{3EB660C7-B0AD-8242-A091-FEAA17632484}" dt="2022-04-07T16:13:06.111" v="350" actId="165"/>
          <ac:spMkLst>
            <pc:docMk/>
            <pc:sldMk cId="3324545435" sldId="2026819526"/>
            <ac:spMk id="116" creationId="{251E3CC5-70A6-6344-8377-1010977EEED8}"/>
          </ac:spMkLst>
        </pc:spChg>
        <pc:spChg chg="mod topLvl">
          <ac:chgData name="Ye Li" userId="36ad1630-51d3-44f5-b000-f38f253029e7" providerId="ADAL" clId="{3EB660C7-B0AD-8242-A091-FEAA17632484}" dt="2022-04-07T16:13:06.111" v="350" actId="165"/>
          <ac:spMkLst>
            <pc:docMk/>
            <pc:sldMk cId="3324545435" sldId="2026819526"/>
            <ac:spMk id="117" creationId="{EB1EB34F-C3C5-C74C-86DD-F330398185F6}"/>
          </ac:spMkLst>
        </pc:spChg>
        <pc:spChg chg="mod topLvl">
          <ac:chgData name="Ye Li" userId="36ad1630-51d3-44f5-b000-f38f253029e7" providerId="ADAL" clId="{3EB660C7-B0AD-8242-A091-FEAA17632484}" dt="2022-04-07T16:13:06.111" v="350" actId="165"/>
          <ac:spMkLst>
            <pc:docMk/>
            <pc:sldMk cId="3324545435" sldId="2026819526"/>
            <ac:spMk id="118" creationId="{2707A7FD-62AB-5944-9810-745500774FC6}"/>
          </ac:spMkLst>
        </pc:spChg>
        <pc:spChg chg="mod topLvl">
          <ac:chgData name="Ye Li" userId="36ad1630-51d3-44f5-b000-f38f253029e7" providerId="ADAL" clId="{3EB660C7-B0AD-8242-A091-FEAA17632484}" dt="2022-04-07T16:13:06.111" v="350" actId="165"/>
          <ac:spMkLst>
            <pc:docMk/>
            <pc:sldMk cId="3324545435" sldId="2026819526"/>
            <ac:spMk id="120" creationId="{51498B16-C0F2-984E-A005-4E941211ED65}"/>
          </ac:spMkLst>
        </pc:spChg>
        <pc:spChg chg="mod">
          <ac:chgData name="Ye Li" userId="36ad1630-51d3-44f5-b000-f38f253029e7" providerId="ADAL" clId="{3EB660C7-B0AD-8242-A091-FEAA17632484}" dt="2022-04-07T16:13:06.111" v="350" actId="165"/>
          <ac:spMkLst>
            <pc:docMk/>
            <pc:sldMk cId="3324545435" sldId="2026819526"/>
            <ac:spMk id="121" creationId="{848C8414-FF8D-4B40-B773-6F3470DA5B4F}"/>
          </ac:spMkLst>
        </pc:spChg>
        <pc:grpChg chg="del">
          <ac:chgData name="Ye Li" userId="36ad1630-51d3-44f5-b000-f38f253029e7" providerId="ADAL" clId="{3EB660C7-B0AD-8242-A091-FEAA17632484}" dt="2022-04-07T16:13:06.111" v="350" actId="165"/>
          <ac:grpSpMkLst>
            <pc:docMk/>
            <pc:sldMk cId="3324545435" sldId="2026819526"/>
            <ac:grpSpMk id="2" creationId="{3CA77E5F-944C-1D4E-8F38-573A763F4E99}"/>
          </ac:grpSpMkLst>
        </pc:grpChg>
        <pc:grpChg chg="mod topLvl">
          <ac:chgData name="Ye Li" userId="36ad1630-51d3-44f5-b000-f38f253029e7" providerId="ADAL" clId="{3EB660C7-B0AD-8242-A091-FEAA17632484}" dt="2022-04-07T16:13:06.111" v="350" actId="165"/>
          <ac:grpSpMkLst>
            <pc:docMk/>
            <pc:sldMk cId="3324545435" sldId="2026819526"/>
            <ac:grpSpMk id="110" creationId="{6E654F01-AABE-3F4B-A815-B28B040936BD}"/>
          </ac:grpSpMkLst>
        </pc:grpChg>
        <pc:picChg chg="mod topLvl">
          <ac:chgData name="Ye Li" userId="36ad1630-51d3-44f5-b000-f38f253029e7" providerId="ADAL" clId="{3EB660C7-B0AD-8242-A091-FEAA17632484}" dt="2022-04-07T16:13:06.111" v="350" actId="165"/>
          <ac:picMkLst>
            <pc:docMk/>
            <pc:sldMk cId="3324545435" sldId="2026819526"/>
            <ac:picMk id="106" creationId="{D934C509-AAB8-4849-BFF8-3B2EE3F28434}"/>
          </ac:picMkLst>
        </pc:picChg>
        <pc:picChg chg="mod topLvl">
          <ac:chgData name="Ye Li" userId="36ad1630-51d3-44f5-b000-f38f253029e7" providerId="ADAL" clId="{3EB660C7-B0AD-8242-A091-FEAA17632484}" dt="2022-04-07T16:13:06.111" v="350" actId="165"/>
          <ac:picMkLst>
            <pc:docMk/>
            <pc:sldMk cId="3324545435" sldId="2026819526"/>
            <ac:picMk id="107" creationId="{788E503E-CE58-4849-99E6-9101D4675BDE}"/>
          </ac:picMkLst>
        </pc:picChg>
        <pc:picChg chg="mod topLvl">
          <ac:chgData name="Ye Li" userId="36ad1630-51d3-44f5-b000-f38f253029e7" providerId="ADAL" clId="{3EB660C7-B0AD-8242-A091-FEAA17632484}" dt="2022-04-07T16:13:06.111" v="350" actId="165"/>
          <ac:picMkLst>
            <pc:docMk/>
            <pc:sldMk cId="3324545435" sldId="2026819526"/>
            <ac:picMk id="112" creationId="{DE39B987-0858-534C-8F1E-04FD9EC9FD2F}"/>
          </ac:picMkLst>
        </pc:picChg>
        <pc:picChg chg="mod topLvl">
          <ac:chgData name="Ye Li" userId="36ad1630-51d3-44f5-b000-f38f253029e7" providerId="ADAL" clId="{3EB660C7-B0AD-8242-A091-FEAA17632484}" dt="2022-04-07T16:13:06.111" v="350" actId="165"/>
          <ac:picMkLst>
            <pc:docMk/>
            <pc:sldMk cId="3324545435" sldId="2026819526"/>
            <ac:picMk id="114" creationId="{ADB47BA9-6FC8-FA44-8E5D-529A013A9396}"/>
          </ac:picMkLst>
        </pc:picChg>
        <pc:picChg chg="mod topLvl">
          <ac:chgData name="Ye Li" userId="36ad1630-51d3-44f5-b000-f38f253029e7" providerId="ADAL" clId="{3EB660C7-B0AD-8242-A091-FEAA17632484}" dt="2022-04-07T16:13:06.111" v="350" actId="165"/>
          <ac:picMkLst>
            <pc:docMk/>
            <pc:sldMk cId="3324545435" sldId="2026819526"/>
            <ac:picMk id="119" creationId="{64D87619-BC75-CE46-8ECB-60BEC03646D4}"/>
          </ac:picMkLst>
        </pc:picChg>
        <pc:picChg chg="mod">
          <ac:chgData name="Ye Li" userId="36ad1630-51d3-44f5-b000-f38f253029e7" providerId="ADAL" clId="{3EB660C7-B0AD-8242-A091-FEAA17632484}" dt="2022-04-07T16:13:06.111" v="350" actId="165"/>
          <ac:picMkLst>
            <pc:docMk/>
            <pc:sldMk cId="3324545435" sldId="2026819526"/>
            <ac:picMk id="122" creationId="{DCEB16D9-71AE-4E41-B32F-AA21D90E6AAD}"/>
          </ac:picMkLst>
        </pc:picChg>
        <pc:cxnChg chg="mod topLvl">
          <ac:chgData name="Ye Li" userId="36ad1630-51d3-44f5-b000-f38f253029e7" providerId="ADAL" clId="{3EB660C7-B0AD-8242-A091-FEAA17632484}" dt="2022-04-07T16:13:06.111" v="350" actId="165"/>
          <ac:cxnSpMkLst>
            <pc:docMk/>
            <pc:sldMk cId="3324545435" sldId="2026819526"/>
            <ac:cxnSpMk id="75" creationId="{490DF550-B705-C343-B5D8-6CC85883D690}"/>
          </ac:cxnSpMkLst>
        </pc:cxnChg>
        <pc:cxnChg chg="mod topLvl">
          <ac:chgData name="Ye Li" userId="36ad1630-51d3-44f5-b000-f38f253029e7" providerId="ADAL" clId="{3EB660C7-B0AD-8242-A091-FEAA17632484}" dt="2022-04-07T16:13:06.111" v="350" actId="165"/>
          <ac:cxnSpMkLst>
            <pc:docMk/>
            <pc:sldMk cId="3324545435" sldId="2026819526"/>
            <ac:cxnSpMk id="76" creationId="{732E2246-C64C-8547-BC7D-579C50D05F18}"/>
          </ac:cxnSpMkLst>
        </pc:cxnChg>
        <pc:cxnChg chg="mod topLvl">
          <ac:chgData name="Ye Li" userId="36ad1630-51d3-44f5-b000-f38f253029e7" providerId="ADAL" clId="{3EB660C7-B0AD-8242-A091-FEAA17632484}" dt="2022-04-07T16:13:06.111" v="350" actId="165"/>
          <ac:cxnSpMkLst>
            <pc:docMk/>
            <pc:sldMk cId="3324545435" sldId="2026819526"/>
            <ac:cxnSpMk id="96" creationId="{CFBB6901-3E31-5144-96A6-115FA2F5A2F1}"/>
          </ac:cxnSpMkLst>
        </pc:cxnChg>
        <pc:cxnChg chg="mod topLvl">
          <ac:chgData name="Ye Li" userId="36ad1630-51d3-44f5-b000-f38f253029e7" providerId="ADAL" clId="{3EB660C7-B0AD-8242-A091-FEAA17632484}" dt="2022-04-07T16:13:06.111" v="350" actId="165"/>
          <ac:cxnSpMkLst>
            <pc:docMk/>
            <pc:sldMk cId="3324545435" sldId="2026819526"/>
            <ac:cxnSpMk id="99" creationId="{28BA5031-F8CC-C247-B7F7-B74B19E6D2DF}"/>
          </ac:cxnSpMkLst>
        </pc:cxnChg>
        <pc:cxnChg chg="mod topLvl">
          <ac:chgData name="Ye Li" userId="36ad1630-51d3-44f5-b000-f38f253029e7" providerId="ADAL" clId="{3EB660C7-B0AD-8242-A091-FEAA17632484}" dt="2022-04-07T16:13:06.111" v="350" actId="165"/>
          <ac:cxnSpMkLst>
            <pc:docMk/>
            <pc:sldMk cId="3324545435" sldId="2026819526"/>
            <ac:cxnSpMk id="100" creationId="{CB31B26D-33C8-124D-AE8D-C623B01BBCC0}"/>
          </ac:cxnSpMkLst>
        </pc:cxnChg>
        <pc:cxnChg chg="mod topLvl">
          <ac:chgData name="Ye Li" userId="36ad1630-51d3-44f5-b000-f38f253029e7" providerId="ADAL" clId="{3EB660C7-B0AD-8242-A091-FEAA17632484}" dt="2022-04-07T16:13:06.111" v="350" actId="165"/>
          <ac:cxnSpMkLst>
            <pc:docMk/>
            <pc:sldMk cId="3324545435" sldId="2026819526"/>
            <ac:cxnSpMk id="101" creationId="{075C5506-B621-804D-8E7B-5A4ED779E70A}"/>
          </ac:cxnSpMkLst>
        </pc:cxnChg>
        <pc:cxnChg chg="mod topLvl">
          <ac:chgData name="Ye Li" userId="36ad1630-51d3-44f5-b000-f38f253029e7" providerId="ADAL" clId="{3EB660C7-B0AD-8242-A091-FEAA17632484}" dt="2022-04-07T16:13:06.111" v="350" actId="165"/>
          <ac:cxnSpMkLst>
            <pc:docMk/>
            <pc:sldMk cId="3324545435" sldId="2026819526"/>
            <ac:cxnSpMk id="102" creationId="{D2D15BA9-7ECD-8A4E-B1C1-B2948FF84290}"/>
          </ac:cxnSpMkLst>
        </pc:cxnChg>
        <pc:cxnChg chg="mod topLvl">
          <ac:chgData name="Ye Li" userId="36ad1630-51d3-44f5-b000-f38f253029e7" providerId="ADAL" clId="{3EB660C7-B0AD-8242-A091-FEAA17632484}" dt="2022-04-07T16:13:06.111" v="350" actId="165"/>
          <ac:cxnSpMkLst>
            <pc:docMk/>
            <pc:sldMk cId="3324545435" sldId="2026819526"/>
            <ac:cxnSpMk id="103" creationId="{91EBA86E-89F1-434B-926A-F0B65E8E451F}"/>
          </ac:cxnSpMkLst>
        </pc:cxnChg>
        <pc:cxnChg chg="mod topLvl">
          <ac:chgData name="Ye Li" userId="36ad1630-51d3-44f5-b000-f38f253029e7" providerId="ADAL" clId="{3EB660C7-B0AD-8242-A091-FEAA17632484}" dt="2022-04-07T16:13:06.111" v="350" actId="165"/>
          <ac:cxnSpMkLst>
            <pc:docMk/>
            <pc:sldMk cId="3324545435" sldId="2026819526"/>
            <ac:cxnSpMk id="104" creationId="{89AF0EF9-8423-6F46-9872-86344E34B336}"/>
          </ac:cxnSpMkLst>
        </pc:cxnChg>
        <pc:cxnChg chg="mod topLvl">
          <ac:chgData name="Ye Li" userId="36ad1630-51d3-44f5-b000-f38f253029e7" providerId="ADAL" clId="{3EB660C7-B0AD-8242-A091-FEAA17632484}" dt="2022-04-07T16:13:06.111" v="350" actId="165"/>
          <ac:cxnSpMkLst>
            <pc:docMk/>
            <pc:sldMk cId="3324545435" sldId="2026819526"/>
            <ac:cxnSpMk id="105" creationId="{3AE9F72A-2DD2-B14B-B297-DC1D67249D59}"/>
          </ac:cxnSpMkLst>
        </pc:cxnChg>
      </pc:sldChg>
      <pc:sldChg chg="addSp delSp modSp add del mod modAnim">
        <pc:chgData name="Ye Li" userId="36ad1630-51d3-44f5-b000-f38f253029e7" providerId="ADAL" clId="{3EB660C7-B0AD-8242-A091-FEAA17632484}" dt="2022-04-07T17:06:09.455" v="1369" actId="2696"/>
        <pc:sldMkLst>
          <pc:docMk/>
          <pc:sldMk cId="1325909546" sldId="2026819527"/>
        </pc:sldMkLst>
        <pc:spChg chg="mod">
          <ac:chgData name="Ye Li" userId="36ad1630-51d3-44f5-b000-f38f253029e7" providerId="ADAL" clId="{3EB660C7-B0AD-8242-A091-FEAA17632484}" dt="2022-04-07T04:31:08.919" v="276" actId="20577"/>
          <ac:spMkLst>
            <pc:docMk/>
            <pc:sldMk cId="1325909546" sldId="2026819527"/>
            <ac:spMk id="10" creationId="{60ABE71F-4C08-4FAD-970C-615AFD21BC4A}"/>
          </ac:spMkLst>
        </pc:spChg>
        <pc:spChg chg="mod">
          <ac:chgData name="Ye Li" userId="36ad1630-51d3-44f5-b000-f38f253029e7" providerId="ADAL" clId="{3EB660C7-B0AD-8242-A091-FEAA17632484}" dt="2022-04-07T04:17:11.461" v="145"/>
          <ac:spMkLst>
            <pc:docMk/>
            <pc:sldMk cId="1325909546" sldId="2026819527"/>
            <ac:spMk id="32" creationId="{50E0E640-7526-7D42-BD68-4C63CEEB825D}"/>
          </ac:spMkLst>
        </pc:spChg>
        <pc:spChg chg="add mod">
          <ac:chgData name="Ye Li" userId="36ad1630-51d3-44f5-b000-f38f253029e7" providerId="ADAL" clId="{3EB660C7-B0AD-8242-A091-FEAA17632484}" dt="2022-04-07T04:18:15.713" v="190" actId="207"/>
          <ac:spMkLst>
            <pc:docMk/>
            <pc:sldMk cId="1325909546" sldId="2026819527"/>
            <ac:spMk id="35" creationId="{A61CC943-89C4-854E-AECE-ECEE3075BA0F}"/>
          </ac:spMkLst>
        </pc:spChg>
        <pc:spChg chg="add mod">
          <ac:chgData name="Ye Li" userId="36ad1630-51d3-44f5-b000-f38f253029e7" providerId="ADAL" clId="{3EB660C7-B0AD-8242-A091-FEAA17632484}" dt="2022-04-07T04:18:24.382" v="191" actId="207"/>
          <ac:spMkLst>
            <pc:docMk/>
            <pc:sldMk cId="1325909546" sldId="2026819527"/>
            <ac:spMk id="39" creationId="{50CB5E2E-C2FE-5946-938A-7D2501F9EF50}"/>
          </ac:spMkLst>
        </pc:spChg>
        <pc:spChg chg="add mod">
          <ac:chgData name="Ye Li" userId="36ad1630-51d3-44f5-b000-f38f253029e7" providerId="ADAL" clId="{3EB660C7-B0AD-8242-A091-FEAA17632484}" dt="2022-04-07T04:18:24.382" v="191" actId="207"/>
          <ac:spMkLst>
            <pc:docMk/>
            <pc:sldMk cId="1325909546" sldId="2026819527"/>
            <ac:spMk id="40" creationId="{6AC283AC-A493-2E45-B4C5-ADB42B043E5D}"/>
          </ac:spMkLst>
        </pc:spChg>
        <pc:spChg chg="add mod">
          <ac:chgData name="Ye Li" userId="36ad1630-51d3-44f5-b000-f38f253029e7" providerId="ADAL" clId="{3EB660C7-B0AD-8242-A091-FEAA17632484}" dt="2022-04-07T04:17:51.535" v="182" actId="1038"/>
          <ac:spMkLst>
            <pc:docMk/>
            <pc:sldMk cId="1325909546" sldId="2026819527"/>
            <ac:spMk id="41" creationId="{D0D02908-EEC6-8E4C-BC17-F87BCFD30C90}"/>
          </ac:spMkLst>
        </pc:spChg>
        <pc:spChg chg="add mod">
          <ac:chgData name="Ye Li" userId="36ad1630-51d3-44f5-b000-f38f253029e7" providerId="ADAL" clId="{3EB660C7-B0AD-8242-A091-FEAA17632484}" dt="2022-04-07T04:18:15.713" v="190" actId="207"/>
          <ac:spMkLst>
            <pc:docMk/>
            <pc:sldMk cId="1325909546" sldId="2026819527"/>
            <ac:spMk id="43" creationId="{0B5B9164-F861-F540-8079-015039557BF4}"/>
          </ac:spMkLst>
        </pc:spChg>
        <pc:spChg chg="add mod">
          <ac:chgData name="Ye Li" userId="36ad1630-51d3-44f5-b000-f38f253029e7" providerId="ADAL" clId="{3EB660C7-B0AD-8242-A091-FEAA17632484}" dt="2022-04-07T04:18:15.713" v="190" actId="207"/>
          <ac:spMkLst>
            <pc:docMk/>
            <pc:sldMk cId="1325909546" sldId="2026819527"/>
            <ac:spMk id="46" creationId="{DD7510FB-010E-0E42-ADA4-5EB72F18C9AE}"/>
          </ac:spMkLst>
        </pc:spChg>
        <pc:spChg chg="add mod">
          <ac:chgData name="Ye Li" userId="36ad1630-51d3-44f5-b000-f38f253029e7" providerId="ADAL" clId="{3EB660C7-B0AD-8242-A091-FEAA17632484}" dt="2022-04-07T04:17:11.461" v="145"/>
          <ac:spMkLst>
            <pc:docMk/>
            <pc:sldMk cId="1325909546" sldId="2026819527"/>
            <ac:spMk id="47" creationId="{B4EACCE7-9F8A-114E-9A4A-4BD04B72F65F}"/>
          </ac:spMkLst>
        </pc:spChg>
        <pc:spChg chg="del">
          <ac:chgData name="Ye Li" userId="36ad1630-51d3-44f5-b000-f38f253029e7" providerId="ADAL" clId="{3EB660C7-B0AD-8242-A091-FEAA17632484}" dt="2022-04-07T04:17:00.126" v="144" actId="478"/>
          <ac:spMkLst>
            <pc:docMk/>
            <pc:sldMk cId="1325909546" sldId="2026819527"/>
            <ac:spMk id="48" creationId="{441A38F3-DA09-6E48-9C25-7F64CA6ABA9D}"/>
          </ac:spMkLst>
        </pc:spChg>
        <pc:spChg chg="del">
          <ac:chgData name="Ye Li" userId="36ad1630-51d3-44f5-b000-f38f253029e7" providerId="ADAL" clId="{3EB660C7-B0AD-8242-A091-FEAA17632484}" dt="2022-04-07T04:17:00.126" v="144" actId="478"/>
          <ac:spMkLst>
            <pc:docMk/>
            <pc:sldMk cId="1325909546" sldId="2026819527"/>
            <ac:spMk id="49" creationId="{4C924F7E-5DD5-9244-9455-60F132429C0E}"/>
          </ac:spMkLst>
        </pc:spChg>
        <pc:spChg chg="del">
          <ac:chgData name="Ye Li" userId="36ad1630-51d3-44f5-b000-f38f253029e7" providerId="ADAL" clId="{3EB660C7-B0AD-8242-A091-FEAA17632484}" dt="2022-04-07T04:17:00.126" v="144" actId="478"/>
          <ac:spMkLst>
            <pc:docMk/>
            <pc:sldMk cId="1325909546" sldId="2026819527"/>
            <ac:spMk id="50" creationId="{401E8D20-B993-C543-AD9A-5190FF2E5EFC}"/>
          </ac:spMkLst>
        </pc:spChg>
        <pc:spChg chg="del">
          <ac:chgData name="Ye Li" userId="36ad1630-51d3-44f5-b000-f38f253029e7" providerId="ADAL" clId="{3EB660C7-B0AD-8242-A091-FEAA17632484}" dt="2022-04-07T04:17:00.126" v="144" actId="478"/>
          <ac:spMkLst>
            <pc:docMk/>
            <pc:sldMk cId="1325909546" sldId="2026819527"/>
            <ac:spMk id="51" creationId="{F22B4B09-B656-644A-9988-0DC56B7638C8}"/>
          </ac:spMkLst>
        </pc:spChg>
        <pc:spChg chg="add mod">
          <ac:chgData name="Ye Li" userId="36ad1630-51d3-44f5-b000-f38f253029e7" providerId="ADAL" clId="{3EB660C7-B0AD-8242-A091-FEAA17632484}" dt="2022-04-07T04:17:11.461" v="145"/>
          <ac:spMkLst>
            <pc:docMk/>
            <pc:sldMk cId="1325909546" sldId="2026819527"/>
            <ac:spMk id="52" creationId="{534857B1-3929-934C-AA54-0726A1426F5A}"/>
          </ac:spMkLst>
        </pc:spChg>
        <pc:spChg chg="del">
          <ac:chgData name="Ye Li" userId="36ad1630-51d3-44f5-b000-f38f253029e7" providerId="ADAL" clId="{3EB660C7-B0AD-8242-A091-FEAA17632484}" dt="2022-04-07T04:17:00.126" v="144" actId="478"/>
          <ac:spMkLst>
            <pc:docMk/>
            <pc:sldMk cId="1325909546" sldId="2026819527"/>
            <ac:spMk id="53" creationId="{01FC02DD-049C-854B-8A20-C1FA9578E8A7}"/>
          </ac:spMkLst>
        </pc:spChg>
        <pc:spChg chg="add mod">
          <ac:chgData name="Ye Li" userId="36ad1630-51d3-44f5-b000-f38f253029e7" providerId="ADAL" clId="{3EB660C7-B0AD-8242-A091-FEAA17632484}" dt="2022-04-07T04:17:11.461" v="145"/>
          <ac:spMkLst>
            <pc:docMk/>
            <pc:sldMk cId="1325909546" sldId="2026819527"/>
            <ac:spMk id="54" creationId="{6EF3F9B4-4ED8-524F-B700-6C64EE410F3B}"/>
          </ac:spMkLst>
        </pc:spChg>
        <pc:spChg chg="add mod">
          <ac:chgData name="Ye Li" userId="36ad1630-51d3-44f5-b000-f38f253029e7" providerId="ADAL" clId="{3EB660C7-B0AD-8242-A091-FEAA17632484}" dt="2022-04-07T04:17:11.461" v="145"/>
          <ac:spMkLst>
            <pc:docMk/>
            <pc:sldMk cId="1325909546" sldId="2026819527"/>
            <ac:spMk id="55" creationId="{EC76F8B4-69BB-BD40-9CB3-6AAD87CB5832}"/>
          </ac:spMkLst>
        </pc:spChg>
        <pc:spChg chg="add mod">
          <ac:chgData name="Ye Li" userId="36ad1630-51d3-44f5-b000-f38f253029e7" providerId="ADAL" clId="{3EB660C7-B0AD-8242-A091-FEAA17632484}" dt="2022-04-07T04:17:11.461" v="145"/>
          <ac:spMkLst>
            <pc:docMk/>
            <pc:sldMk cId="1325909546" sldId="2026819527"/>
            <ac:spMk id="56" creationId="{49A2E3D2-0570-8549-8108-E461BEDEE331}"/>
          </ac:spMkLst>
        </pc:spChg>
        <pc:spChg chg="del">
          <ac:chgData name="Ye Li" userId="36ad1630-51d3-44f5-b000-f38f253029e7" providerId="ADAL" clId="{3EB660C7-B0AD-8242-A091-FEAA17632484}" dt="2022-04-07T04:17:00.126" v="144" actId="478"/>
          <ac:spMkLst>
            <pc:docMk/>
            <pc:sldMk cId="1325909546" sldId="2026819527"/>
            <ac:spMk id="57" creationId="{D864EA23-8E83-EB4A-895C-3DD9232B4BBD}"/>
          </ac:spMkLst>
        </pc:spChg>
        <pc:spChg chg="add mod">
          <ac:chgData name="Ye Li" userId="36ad1630-51d3-44f5-b000-f38f253029e7" providerId="ADAL" clId="{3EB660C7-B0AD-8242-A091-FEAA17632484}" dt="2022-04-07T04:18:15.713" v="190" actId="207"/>
          <ac:spMkLst>
            <pc:docMk/>
            <pc:sldMk cId="1325909546" sldId="2026819527"/>
            <ac:spMk id="61" creationId="{829B5BB5-92FB-0442-9C44-B216D9C03CF5}"/>
          </ac:spMkLst>
        </pc:spChg>
        <pc:spChg chg="add mod">
          <ac:chgData name="Ye Li" userId="36ad1630-51d3-44f5-b000-f38f253029e7" providerId="ADAL" clId="{3EB660C7-B0AD-8242-A091-FEAA17632484}" dt="2022-04-07T04:17:11.461" v="145"/>
          <ac:spMkLst>
            <pc:docMk/>
            <pc:sldMk cId="1325909546" sldId="2026819527"/>
            <ac:spMk id="62" creationId="{8F23D2EC-E4B6-DE4B-AAD0-BC67B80A4332}"/>
          </ac:spMkLst>
        </pc:spChg>
        <pc:spChg chg="del">
          <ac:chgData name="Ye Li" userId="36ad1630-51d3-44f5-b000-f38f253029e7" providerId="ADAL" clId="{3EB660C7-B0AD-8242-A091-FEAA17632484}" dt="2022-04-07T04:17:00.126" v="144" actId="478"/>
          <ac:spMkLst>
            <pc:docMk/>
            <pc:sldMk cId="1325909546" sldId="2026819527"/>
            <ac:spMk id="64" creationId="{7319DF9E-D908-C140-908E-CA37A54ACBF4}"/>
          </ac:spMkLst>
        </pc:spChg>
        <pc:spChg chg="del">
          <ac:chgData name="Ye Li" userId="36ad1630-51d3-44f5-b000-f38f253029e7" providerId="ADAL" clId="{3EB660C7-B0AD-8242-A091-FEAA17632484}" dt="2022-04-07T04:17:00.126" v="144" actId="478"/>
          <ac:spMkLst>
            <pc:docMk/>
            <pc:sldMk cId="1325909546" sldId="2026819527"/>
            <ac:spMk id="65" creationId="{EB0B33D1-3E56-6E40-B28E-4110E614A1A3}"/>
          </ac:spMkLst>
        </pc:spChg>
        <pc:spChg chg="del">
          <ac:chgData name="Ye Li" userId="36ad1630-51d3-44f5-b000-f38f253029e7" providerId="ADAL" clId="{3EB660C7-B0AD-8242-A091-FEAA17632484}" dt="2022-04-07T04:17:00.126" v="144" actId="478"/>
          <ac:spMkLst>
            <pc:docMk/>
            <pc:sldMk cId="1325909546" sldId="2026819527"/>
            <ac:spMk id="66" creationId="{45739136-8963-7D4E-8F27-73A65E864D08}"/>
          </ac:spMkLst>
        </pc:spChg>
        <pc:spChg chg="del">
          <ac:chgData name="Ye Li" userId="36ad1630-51d3-44f5-b000-f38f253029e7" providerId="ADAL" clId="{3EB660C7-B0AD-8242-A091-FEAA17632484}" dt="2022-04-07T04:17:00.126" v="144" actId="478"/>
          <ac:spMkLst>
            <pc:docMk/>
            <pc:sldMk cId="1325909546" sldId="2026819527"/>
            <ac:spMk id="67" creationId="{3E598B7D-2CB2-C441-9D8A-FE2924295282}"/>
          </ac:spMkLst>
        </pc:spChg>
        <pc:spChg chg="del">
          <ac:chgData name="Ye Li" userId="36ad1630-51d3-44f5-b000-f38f253029e7" providerId="ADAL" clId="{3EB660C7-B0AD-8242-A091-FEAA17632484}" dt="2022-04-07T04:17:00.126" v="144" actId="478"/>
          <ac:spMkLst>
            <pc:docMk/>
            <pc:sldMk cId="1325909546" sldId="2026819527"/>
            <ac:spMk id="68" creationId="{B113FBF7-8772-4641-8A7B-9B1FDA6BD34C}"/>
          </ac:spMkLst>
        </pc:spChg>
        <pc:spChg chg="del">
          <ac:chgData name="Ye Li" userId="36ad1630-51d3-44f5-b000-f38f253029e7" providerId="ADAL" clId="{3EB660C7-B0AD-8242-A091-FEAA17632484}" dt="2022-04-07T04:17:00.126" v="144" actId="478"/>
          <ac:spMkLst>
            <pc:docMk/>
            <pc:sldMk cId="1325909546" sldId="2026819527"/>
            <ac:spMk id="69" creationId="{59A65A49-9BD3-9D43-A526-65BC51B90CFC}"/>
          </ac:spMkLst>
        </pc:spChg>
        <pc:spChg chg="del">
          <ac:chgData name="Ye Li" userId="36ad1630-51d3-44f5-b000-f38f253029e7" providerId="ADAL" clId="{3EB660C7-B0AD-8242-A091-FEAA17632484}" dt="2022-04-07T04:17:00.126" v="144" actId="478"/>
          <ac:spMkLst>
            <pc:docMk/>
            <pc:sldMk cId="1325909546" sldId="2026819527"/>
            <ac:spMk id="70" creationId="{3059A201-7B1D-E644-AF87-D8824B00790B}"/>
          </ac:spMkLst>
        </pc:spChg>
        <pc:spChg chg="del">
          <ac:chgData name="Ye Li" userId="36ad1630-51d3-44f5-b000-f38f253029e7" providerId="ADAL" clId="{3EB660C7-B0AD-8242-A091-FEAA17632484}" dt="2022-04-07T04:17:00.126" v="144" actId="478"/>
          <ac:spMkLst>
            <pc:docMk/>
            <pc:sldMk cId="1325909546" sldId="2026819527"/>
            <ac:spMk id="71" creationId="{2449D400-7E8F-9342-AF1C-778393A85BED}"/>
          </ac:spMkLst>
        </pc:spChg>
        <pc:spChg chg="del">
          <ac:chgData name="Ye Li" userId="36ad1630-51d3-44f5-b000-f38f253029e7" providerId="ADAL" clId="{3EB660C7-B0AD-8242-A091-FEAA17632484}" dt="2022-04-07T04:17:00.126" v="144" actId="478"/>
          <ac:spMkLst>
            <pc:docMk/>
            <pc:sldMk cId="1325909546" sldId="2026819527"/>
            <ac:spMk id="72" creationId="{0E9E5FFB-725A-CE49-BECF-78500CC3E002}"/>
          </ac:spMkLst>
        </pc:spChg>
        <pc:spChg chg="del">
          <ac:chgData name="Ye Li" userId="36ad1630-51d3-44f5-b000-f38f253029e7" providerId="ADAL" clId="{3EB660C7-B0AD-8242-A091-FEAA17632484}" dt="2022-04-07T04:17:00.126" v="144" actId="478"/>
          <ac:spMkLst>
            <pc:docMk/>
            <pc:sldMk cId="1325909546" sldId="2026819527"/>
            <ac:spMk id="73" creationId="{0A2B1F41-AFF9-504B-B84E-B4ACA4CBAEB4}"/>
          </ac:spMkLst>
        </pc:spChg>
        <pc:spChg chg="add mod">
          <ac:chgData name="Ye Li" userId="36ad1630-51d3-44f5-b000-f38f253029e7" providerId="ADAL" clId="{3EB660C7-B0AD-8242-A091-FEAA17632484}" dt="2022-04-07T04:17:11.461" v="145"/>
          <ac:spMkLst>
            <pc:docMk/>
            <pc:sldMk cId="1325909546" sldId="2026819527"/>
            <ac:spMk id="74" creationId="{C51BD9D4-B6C7-794A-A81E-9F0A9E1FC3FB}"/>
          </ac:spMkLst>
        </pc:spChg>
        <pc:spChg chg="add mod">
          <ac:chgData name="Ye Li" userId="36ad1630-51d3-44f5-b000-f38f253029e7" providerId="ADAL" clId="{3EB660C7-B0AD-8242-A091-FEAA17632484}" dt="2022-04-07T04:17:11.461" v="145"/>
          <ac:spMkLst>
            <pc:docMk/>
            <pc:sldMk cId="1325909546" sldId="2026819527"/>
            <ac:spMk id="75" creationId="{8327DD6F-C496-9141-B45B-84BE7E5A2421}"/>
          </ac:spMkLst>
        </pc:spChg>
        <pc:spChg chg="add mod">
          <ac:chgData name="Ye Li" userId="36ad1630-51d3-44f5-b000-f38f253029e7" providerId="ADAL" clId="{3EB660C7-B0AD-8242-A091-FEAA17632484}" dt="2022-04-07T04:17:11.461" v="145"/>
          <ac:spMkLst>
            <pc:docMk/>
            <pc:sldMk cId="1325909546" sldId="2026819527"/>
            <ac:spMk id="76" creationId="{A20F279A-BE49-F242-8075-DC969D3B9CA1}"/>
          </ac:spMkLst>
        </pc:spChg>
        <pc:spChg chg="add del mod">
          <ac:chgData name="Ye Li" userId="36ad1630-51d3-44f5-b000-f38f253029e7" providerId="ADAL" clId="{3EB660C7-B0AD-8242-A091-FEAA17632484}" dt="2022-04-07T04:22:10.292" v="224" actId="478"/>
          <ac:spMkLst>
            <pc:docMk/>
            <pc:sldMk cId="1325909546" sldId="2026819527"/>
            <ac:spMk id="77" creationId="{78126466-7934-E847-9AF4-225C0691AB3D}"/>
          </ac:spMkLst>
        </pc:spChg>
        <pc:spChg chg="del">
          <ac:chgData name="Ye Li" userId="36ad1630-51d3-44f5-b000-f38f253029e7" providerId="ADAL" clId="{3EB660C7-B0AD-8242-A091-FEAA17632484}" dt="2022-04-07T04:17:00.126" v="144" actId="478"/>
          <ac:spMkLst>
            <pc:docMk/>
            <pc:sldMk cId="1325909546" sldId="2026819527"/>
            <ac:spMk id="82" creationId="{F521E066-CA58-4448-B173-D9EBA4C7A0C0}"/>
          </ac:spMkLst>
        </pc:spChg>
        <pc:spChg chg="del">
          <ac:chgData name="Ye Li" userId="36ad1630-51d3-44f5-b000-f38f253029e7" providerId="ADAL" clId="{3EB660C7-B0AD-8242-A091-FEAA17632484}" dt="2022-04-07T04:17:00.126" v="144" actId="478"/>
          <ac:spMkLst>
            <pc:docMk/>
            <pc:sldMk cId="1325909546" sldId="2026819527"/>
            <ac:spMk id="84" creationId="{2505AEE9-BA43-FE49-B7A9-B643B9EC1382}"/>
          </ac:spMkLst>
        </pc:spChg>
        <pc:spChg chg="del">
          <ac:chgData name="Ye Li" userId="36ad1630-51d3-44f5-b000-f38f253029e7" providerId="ADAL" clId="{3EB660C7-B0AD-8242-A091-FEAA17632484}" dt="2022-04-07T04:17:00.126" v="144" actId="478"/>
          <ac:spMkLst>
            <pc:docMk/>
            <pc:sldMk cId="1325909546" sldId="2026819527"/>
            <ac:spMk id="86" creationId="{52B2DB7D-14F7-7E49-99A0-DEF2E623040D}"/>
          </ac:spMkLst>
        </pc:spChg>
        <pc:spChg chg="add del mod">
          <ac:chgData name="Ye Li" userId="36ad1630-51d3-44f5-b000-f38f253029e7" providerId="ADAL" clId="{3EB660C7-B0AD-8242-A091-FEAA17632484}" dt="2022-04-07T04:22:07.966" v="222" actId="478"/>
          <ac:spMkLst>
            <pc:docMk/>
            <pc:sldMk cId="1325909546" sldId="2026819527"/>
            <ac:spMk id="87" creationId="{074169A7-5027-0B42-AB60-70A5C7A686F8}"/>
          </ac:spMkLst>
        </pc:spChg>
        <pc:spChg chg="add del mod">
          <ac:chgData name="Ye Li" userId="36ad1630-51d3-44f5-b000-f38f253029e7" providerId="ADAL" clId="{3EB660C7-B0AD-8242-A091-FEAA17632484}" dt="2022-04-07T04:26:20.369" v="249"/>
          <ac:spMkLst>
            <pc:docMk/>
            <pc:sldMk cId="1325909546" sldId="2026819527"/>
            <ac:spMk id="88" creationId="{C13928E3-E5C0-014A-8090-5279161D2892}"/>
          </ac:spMkLst>
        </pc:spChg>
        <pc:spChg chg="mod">
          <ac:chgData name="Ye Li" userId="36ad1630-51d3-44f5-b000-f38f253029e7" providerId="ADAL" clId="{3EB660C7-B0AD-8242-A091-FEAA17632484}" dt="2022-04-07T04:26:18.591" v="248"/>
          <ac:spMkLst>
            <pc:docMk/>
            <pc:sldMk cId="1325909546" sldId="2026819527"/>
            <ac:spMk id="90" creationId="{9FC6562A-3FE6-4D4E-83AE-72918007DF79}"/>
          </ac:spMkLst>
        </pc:spChg>
        <pc:spChg chg="add del mod">
          <ac:chgData name="Ye Li" userId="36ad1630-51d3-44f5-b000-f38f253029e7" providerId="ADAL" clId="{3EB660C7-B0AD-8242-A091-FEAA17632484}" dt="2022-04-07T04:26:20.369" v="249"/>
          <ac:spMkLst>
            <pc:docMk/>
            <pc:sldMk cId="1325909546" sldId="2026819527"/>
            <ac:spMk id="94" creationId="{7E2A8A91-A806-C049-905D-07A12296F52A}"/>
          </ac:spMkLst>
        </pc:spChg>
        <pc:spChg chg="add del mod">
          <ac:chgData name="Ye Li" userId="36ad1630-51d3-44f5-b000-f38f253029e7" providerId="ADAL" clId="{3EB660C7-B0AD-8242-A091-FEAA17632484}" dt="2022-04-07T04:26:20.369" v="249"/>
          <ac:spMkLst>
            <pc:docMk/>
            <pc:sldMk cId="1325909546" sldId="2026819527"/>
            <ac:spMk id="95" creationId="{E8876203-4593-F149-B2C1-064509635C82}"/>
          </ac:spMkLst>
        </pc:spChg>
        <pc:spChg chg="add del mod">
          <ac:chgData name="Ye Li" userId="36ad1630-51d3-44f5-b000-f38f253029e7" providerId="ADAL" clId="{3EB660C7-B0AD-8242-A091-FEAA17632484}" dt="2022-04-07T04:26:20.369" v="249"/>
          <ac:spMkLst>
            <pc:docMk/>
            <pc:sldMk cId="1325909546" sldId="2026819527"/>
            <ac:spMk id="96" creationId="{31D1CE14-84EB-374F-9600-F88520DBCEF3}"/>
          </ac:spMkLst>
        </pc:spChg>
        <pc:spChg chg="add del mod">
          <ac:chgData name="Ye Li" userId="36ad1630-51d3-44f5-b000-f38f253029e7" providerId="ADAL" clId="{3EB660C7-B0AD-8242-A091-FEAA17632484}" dt="2022-04-07T04:26:20.369" v="249"/>
          <ac:spMkLst>
            <pc:docMk/>
            <pc:sldMk cId="1325909546" sldId="2026819527"/>
            <ac:spMk id="97" creationId="{2DBAFDBA-6C59-9F45-9187-11AD075D3B06}"/>
          </ac:spMkLst>
        </pc:spChg>
        <pc:spChg chg="add del mod">
          <ac:chgData name="Ye Li" userId="36ad1630-51d3-44f5-b000-f38f253029e7" providerId="ADAL" clId="{3EB660C7-B0AD-8242-A091-FEAA17632484}" dt="2022-04-07T04:26:20.369" v="249"/>
          <ac:spMkLst>
            <pc:docMk/>
            <pc:sldMk cId="1325909546" sldId="2026819527"/>
            <ac:spMk id="98" creationId="{AF4CE39F-4DDF-8C4B-9254-D6972185DAA8}"/>
          </ac:spMkLst>
        </pc:spChg>
        <pc:spChg chg="add del mod">
          <ac:chgData name="Ye Li" userId="36ad1630-51d3-44f5-b000-f38f253029e7" providerId="ADAL" clId="{3EB660C7-B0AD-8242-A091-FEAA17632484}" dt="2022-04-07T04:26:20.369" v="249"/>
          <ac:spMkLst>
            <pc:docMk/>
            <pc:sldMk cId="1325909546" sldId="2026819527"/>
            <ac:spMk id="99" creationId="{858AE6D9-466E-CD4A-BA98-D7115B3A5F60}"/>
          </ac:spMkLst>
        </pc:spChg>
        <pc:spChg chg="add del mod">
          <ac:chgData name="Ye Li" userId="36ad1630-51d3-44f5-b000-f38f253029e7" providerId="ADAL" clId="{3EB660C7-B0AD-8242-A091-FEAA17632484}" dt="2022-04-07T04:26:20.369" v="249"/>
          <ac:spMkLst>
            <pc:docMk/>
            <pc:sldMk cId="1325909546" sldId="2026819527"/>
            <ac:spMk id="100" creationId="{B05033F9-075D-324A-B5FF-7EF62916C757}"/>
          </ac:spMkLst>
        </pc:spChg>
        <pc:spChg chg="add del mod">
          <ac:chgData name="Ye Li" userId="36ad1630-51d3-44f5-b000-f38f253029e7" providerId="ADAL" clId="{3EB660C7-B0AD-8242-A091-FEAA17632484}" dt="2022-04-07T04:26:20.369" v="249"/>
          <ac:spMkLst>
            <pc:docMk/>
            <pc:sldMk cId="1325909546" sldId="2026819527"/>
            <ac:spMk id="102" creationId="{5FFC62D0-220B-8844-9EEB-029BBA1A071F}"/>
          </ac:spMkLst>
        </pc:spChg>
        <pc:spChg chg="add del mod">
          <ac:chgData name="Ye Li" userId="36ad1630-51d3-44f5-b000-f38f253029e7" providerId="ADAL" clId="{3EB660C7-B0AD-8242-A091-FEAA17632484}" dt="2022-04-07T04:26:20.369" v="249"/>
          <ac:spMkLst>
            <pc:docMk/>
            <pc:sldMk cId="1325909546" sldId="2026819527"/>
            <ac:spMk id="103" creationId="{F57D9094-8F60-DB4F-918F-194C096BD911}"/>
          </ac:spMkLst>
        </pc:spChg>
        <pc:spChg chg="add del mod">
          <ac:chgData name="Ye Li" userId="36ad1630-51d3-44f5-b000-f38f253029e7" providerId="ADAL" clId="{3EB660C7-B0AD-8242-A091-FEAA17632484}" dt="2022-04-07T04:26:20.369" v="249"/>
          <ac:spMkLst>
            <pc:docMk/>
            <pc:sldMk cId="1325909546" sldId="2026819527"/>
            <ac:spMk id="104" creationId="{A3D57B05-E2A3-7A44-B0D8-1ED1A668A7C0}"/>
          </ac:spMkLst>
        </pc:spChg>
        <pc:spChg chg="add mod">
          <ac:chgData name="Ye Li" userId="36ad1630-51d3-44f5-b000-f38f253029e7" providerId="ADAL" clId="{3EB660C7-B0AD-8242-A091-FEAA17632484}" dt="2022-04-07T04:26:43.934" v="267" actId="1076"/>
          <ac:spMkLst>
            <pc:docMk/>
            <pc:sldMk cId="1325909546" sldId="2026819527"/>
            <ac:spMk id="105" creationId="{3A4B6E11-DBE7-7D49-8BCE-4E21DBF78D4A}"/>
          </ac:spMkLst>
        </pc:spChg>
        <pc:grpChg chg="add mod">
          <ac:chgData name="Ye Li" userId="36ad1630-51d3-44f5-b000-f38f253029e7" providerId="ADAL" clId="{3EB660C7-B0AD-8242-A091-FEAA17632484}" dt="2022-04-07T04:17:11.461" v="145"/>
          <ac:grpSpMkLst>
            <pc:docMk/>
            <pc:sldMk cId="1325909546" sldId="2026819527"/>
            <ac:grpSpMk id="31" creationId="{3C5BDF8B-688F-7E4F-B564-AE368D6E92B3}"/>
          </ac:grpSpMkLst>
        </pc:grpChg>
        <pc:grpChg chg="add del mod">
          <ac:chgData name="Ye Li" userId="36ad1630-51d3-44f5-b000-f38f253029e7" providerId="ADAL" clId="{3EB660C7-B0AD-8242-A091-FEAA17632484}" dt="2022-04-07T04:26:20.369" v="249"/>
          <ac:grpSpMkLst>
            <pc:docMk/>
            <pc:sldMk cId="1325909546" sldId="2026819527"/>
            <ac:grpSpMk id="89" creationId="{2DA51E1C-6C75-2C4B-9DB4-D8628EE85772}"/>
          </ac:grpSpMkLst>
        </pc:grpChg>
        <pc:picChg chg="mod">
          <ac:chgData name="Ye Li" userId="36ad1630-51d3-44f5-b000-f38f253029e7" providerId="ADAL" clId="{3EB660C7-B0AD-8242-A091-FEAA17632484}" dt="2022-04-07T04:17:11.461" v="145"/>
          <ac:picMkLst>
            <pc:docMk/>
            <pc:sldMk cId="1325909546" sldId="2026819527"/>
            <ac:picMk id="33" creationId="{2DFABED0-43D8-4046-9575-0F44FFF29EC4}"/>
          </ac:picMkLst>
        </pc:picChg>
        <pc:picChg chg="add mod">
          <ac:chgData name="Ye Li" userId="36ad1630-51d3-44f5-b000-f38f253029e7" providerId="ADAL" clId="{3EB660C7-B0AD-8242-A091-FEAA17632484}" dt="2022-04-07T04:17:11.461" v="145"/>
          <ac:picMkLst>
            <pc:docMk/>
            <pc:sldMk cId="1325909546" sldId="2026819527"/>
            <ac:picMk id="36" creationId="{99485C10-D10D-0448-94B4-7F633DE022D2}"/>
          </ac:picMkLst>
        </pc:picChg>
        <pc:picChg chg="add mod">
          <ac:chgData name="Ye Li" userId="36ad1630-51d3-44f5-b000-f38f253029e7" providerId="ADAL" clId="{3EB660C7-B0AD-8242-A091-FEAA17632484}" dt="2022-04-07T04:17:11.461" v="145"/>
          <ac:picMkLst>
            <pc:docMk/>
            <pc:sldMk cId="1325909546" sldId="2026819527"/>
            <ac:picMk id="37" creationId="{82343EFB-A20E-CE47-AC88-FE160C0139F6}"/>
          </ac:picMkLst>
        </pc:picChg>
        <pc:picChg chg="add mod">
          <ac:chgData name="Ye Li" userId="36ad1630-51d3-44f5-b000-f38f253029e7" providerId="ADAL" clId="{3EB660C7-B0AD-8242-A091-FEAA17632484}" dt="2022-04-07T04:17:51.535" v="182" actId="1038"/>
          <ac:picMkLst>
            <pc:docMk/>
            <pc:sldMk cId="1325909546" sldId="2026819527"/>
            <ac:picMk id="38" creationId="{A3272326-EE40-C146-A4FC-760C2854F437}"/>
          </ac:picMkLst>
        </pc:picChg>
        <pc:picChg chg="add mod">
          <ac:chgData name="Ye Li" userId="36ad1630-51d3-44f5-b000-f38f253029e7" providerId="ADAL" clId="{3EB660C7-B0AD-8242-A091-FEAA17632484}" dt="2022-04-07T04:17:11.461" v="145"/>
          <ac:picMkLst>
            <pc:docMk/>
            <pc:sldMk cId="1325909546" sldId="2026819527"/>
            <ac:picMk id="44" creationId="{DF80D0D7-E274-434B-9F6A-D572E0F0F386}"/>
          </ac:picMkLst>
        </pc:picChg>
        <pc:picChg chg="del">
          <ac:chgData name="Ye Li" userId="36ad1630-51d3-44f5-b000-f38f253029e7" providerId="ADAL" clId="{3EB660C7-B0AD-8242-A091-FEAA17632484}" dt="2022-04-07T04:17:00.126" v="144" actId="478"/>
          <ac:picMkLst>
            <pc:docMk/>
            <pc:sldMk cId="1325909546" sldId="2026819527"/>
            <ac:picMk id="58" creationId="{77E93A66-5D0A-0F43-A512-91F316DC66A8}"/>
          </ac:picMkLst>
        </pc:picChg>
        <pc:picChg chg="del">
          <ac:chgData name="Ye Li" userId="36ad1630-51d3-44f5-b000-f38f253029e7" providerId="ADAL" clId="{3EB660C7-B0AD-8242-A091-FEAA17632484}" dt="2022-04-07T04:17:00.126" v="144" actId="478"/>
          <ac:picMkLst>
            <pc:docMk/>
            <pc:sldMk cId="1325909546" sldId="2026819527"/>
            <ac:picMk id="60" creationId="{0832C087-3AC2-0E4A-85D8-26260B40B84B}"/>
          </ac:picMkLst>
        </pc:picChg>
        <pc:picChg chg="del">
          <ac:chgData name="Ye Li" userId="36ad1630-51d3-44f5-b000-f38f253029e7" providerId="ADAL" clId="{3EB660C7-B0AD-8242-A091-FEAA17632484}" dt="2022-04-07T04:17:00.126" v="144" actId="478"/>
          <ac:picMkLst>
            <pc:docMk/>
            <pc:sldMk cId="1325909546" sldId="2026819527"/>
            <ac:picMk id="63" creationId="{AC999BF0-276B-1243-8DEA-78407A2AA404}"/>
          </ac:picMkLst>
        </pc:picChg>
        <pc:picChg chg="mod">
          <ac:chgData name="Ye Li" userId="36ad1630-51d3-44f5-b000-f38f253029e7" providerId="ADAL" clId="{3EB660C7-B0AD-8242-A091-FEAA17632484}" dt="2022-04-07T04:26:18.591" v="248"/>
          <ac:picMkLst>
            <pc:docMk/>
            <pc:sldMk cId="1325909546" sldId="2026819527"/>
            <ac:picMk id="91" creationId="{368FB627-8BE9-0742-8FC3-00B8F0C1F4D7}"/>
          </ac:picMkLst>
        </pc:picChg>
        <pc:picChg chg="add del mod">
          <ac:chgData name="Ye Li" userId="36ad1630-51d3-44f5-b000-f38f253029e7" providerId="ADAL" clId="{3EB660C7-B0AD-8242-A091-FEAA17632484}" dt="2022-04-07T04:26:20.369" v="249"/>
          <ac:picMkLst>
            <pc:docMk/>
            <pc:sldMk cId="1325909546" sldId="2026819527"/>
            <ac:picMk id="92" creationId="{4883781D-7360-C44C-8EFC-C157048965E0}"/>
          </ac:picMkLst>
        </pc:picChg>
        <pc:cxnChg chg="add del mod">
          <ac:chgData name="Ye Li" userId="36ad1630-51d3-44f5-b000-f38f253029e7" providerId="ADAL" clId="{3EB660C7-B0AD-8242-A091-FEAA17632484}" dt="2022-04-07T04:25:23.805" v="244" actId="478"/>
          <ac:cxnSpMkLst>
            <pc:docMk/>
            <pc:sldMk cId="1325909546" sldId="2026819527"/>
            <ac:cxnSpMk id="3" creationId="{3AE61AF0-AF39-374D-8EFE-3941431A2FD0}"/>
          </ac:cxnSpMkLst>
        </pc:cxnChg>
        <pc:cxnChg chg="add del mod">
          <ac:chgData name="Ye Li" userId="36ad1630-51d3-44f5-b000-f38f253029e7" providerId="ADAL" clId="{3EB660C7-B0AD-8242-A091-FEAA17632484}" dt="2022-04-07T04:25:58.635" v="247" actId="478"/>
          <ac:cxnSpMkLst>
            <pc:docMk/>
            <pc:sldMk cId="1325909546" sldId="2026819527"/>
            <ac:cxnSpMk id="18" creationId="{E7DC3CF8-77F3-FE49-A95A-0295148317B2}"/>
          </ac:cxnSpMkLst>
        </pc:cxnChg>
        <pc:cxnChg chg="add mod">
          <ac:chgData name="Ye Li" userId="36ad1630-51d3-44f5-b000-f38f253029e7" providerId="ADAL" clId="{3EB660C7-B0AD-8242-A091-FEAA17632484}" dt="2022-04-07T04:27:03.701" v="269" actId="692"/>
          <ac:cxnSpMkLst>
            <pc:docMk/>
            <pc:sldMk cId="1325909546" sldId="2026819527"/>
            <ac:cxnSpMk id="21" creationId="{F58A069E-D087-094C-853C-1F10CC14F5C7}"/>
          </ac:cxnSpMkLst>
        </pc:cxnChg>
        <pc:cxnChg chg="add">
          <ac:chgData name="Ye Li" userId="36ad1630-51d3-44f5-b000-f38f253029e7" providerId="ADAL" clId="{3EB660C7-B0AD-8242-A091-FEAA17632484}" dt="2022-04-07T04:27:17.396" v="270" actId="11529"/>
          <ac:cxnSpMkLst>
            <pc:docMk/>
            <pc:sldMk cId="1325909546" sldId="2026819527"/>
            <ac:cxnSpMk id="23" creationId="{2D49F8DA-340E-5C47-A238-BCF41C4A9A55}"/>
          </ac:cxnSpMkLst>
        </pc:cxnChg>
        <pc:cxnChg chg="add mod">
          <ac:chgData name="Ye Li" userId="36ad1630-51d3-44f5-b000-f38f253029e7" providerId="ADAL" clId="{3EB660C7-B0AD-8242-A091-FEAA17632484}" dt="2022-04-07T04:18:34.255" v="192" actId="208"/>
          <ac:cxnSpMkLst>
            <pc:docMk/>
            <pc:sldMk cId="1325909546" sldId="2026819527"/>
            <ac:cxnSpMk id="34" creationId="{E6F6907A-7A71-994E-B06D-3302890735D3}"/>
          </ac:cxnSpMkLst>
        </pc:cxnChg>
        <pc:cxnChg chg="add mod">
          <ac:chgData name="Ye Li" userId="36ad1630-51d3-44f5-b000-f38f253029e7" providerId="ADAL" clId="{3EB660C7-B0AD-8242-A091-FEAA17632484}" dt="2022-04-07T04:18:34.255" v="192" actId="208"/>
          <ac:cxnSpMkLst>
            <pc:docMk/>
            <pc:sldMk cId="1325909546" sldId="2026819527"/>
            <ac:cxnSpMk id="42" creationId="{61BF0C33-3D10-5E4B-AD13-92ADE2943C8C}"/>
          </ac:cxnSpMkLst>
        </pc:cxnChg>
        <pc:cxnChg chg="add mod">
          <ac:chgData name="Ye Li" userId="36ad1630-51d3-44f5-b000-f38f253029e7" providerId="ADAL" clId="{3EB660C7-B0AD-8242-A091-FEAA17632484}" dt="2022-04-07T04:18:34.255" v="192" actId="208"/>
          <ac:cxnSpMkLst>
            <pc:docMk/>
            <pc:sldMk cId="1325909546" sldId="2026819527"/>
            <ac:cxnSpMk id="45" creationId="{181C3572-AFC4-0142-9C48-2446C5C218C4}"/>
          </ac:cxnSpMkLst>
        </pc:cxnChg>
        <pc:cxnChg chg="add mod">
          <ac:chgData name="Ye Li" userId="36ad1630-51d3-44f5-b000-f38f253029e7" providerId="ADAL" clId="{3EB660C7-B0AD-8242-A091-FEAA17632484}" dt="2022-04-07T04:18:34.255" v="192" actId="208"/>
          <ac:cxnSpMkLst>
            <pc:docMk/>
            <pc:sldMk cId="1325909546" sldId="2026819527"/>
            <ac:cxnSpMk id="59" creationId="{F909C4A6-5168-2842-B1FE-30FD34A5B284}"/>
          </ac:cxnSpMkLst>
        </pc:cxnChg>
        <pc:cxnChg chg="del">
          <ac:chgData name="Ye Li" userId="36ad1630-51d3-44f5-b000-f38f253029e7" providerId="ADAL" clId="{3EB660C7-B0AD-8242-A091-FEAA17632484}" dt="2022-04-07T04:17:00.126" v="144" actId="478"/>
          <ac:cxnSpMkLst>
            <pc:docMk/>
            <pc:sldMk cId="1325909546" sldId="2026819527"/>
            <ac:cxnSpMk id="78" creationId="{9695A4F6-81A7-3544-89A4-E7499920D4A4}"/>
          </ac:cxnSpMkLst>
        </pc:cxnChg>
        <pc:cxnChg chg="del">
          <ac:chgData name="Ye Li" userId="36ad1630-51d3-44f5-b000-f38f253029e7" providerId="ADAL" clId="{3EB660C7-B0AD-8242-A091-FEAA17632484}" dt="2022-04-07T04:17:00.126" v="144" actId="478"/>
          <ac:cxnSpMkLst>
            <pc:docMk/>
            <pc:sldMk cId="1325909546" sldId="2026819527"/>
            <ac:cxnSpMk id="79" creationId="{72DEE037-D822-AA4C-AFCF-5BD7BAFD7C62}"/>
          </ac:cxnSpMkLst>
        </pc:cxnChg>
        <pc:cxnChg chg="del">
          <ac:chgData name="Ye Li" userId="36ad1630-51d3-44f5-b000-f38f253029e7" providerId="ADAL" clId="{3EB660C7-B0AD-8242-A091-FEAA17632484}" dt="2022-04-07T04:17:00.126" v="144" actId="478"/>
          <ac:cxnSpMkLst>
            <pc:docMk/>
            <pc:sldMk cId="1325909546" sldId="2026819527"/>
            <ac:cxnSpMk id="80" creationId="{D7BEB707-F302-E54F-AC3C-64CDF30497A8}"/>
          </ac:cxnSpMkLst>
        </pc:cxnChg>
        <pc:cxnChg chg="del">
          <ac:chgData name="Ye Li" userId="36ad1630-51d3-44f5-b000-f38f253029e7" providerId="ADAL" clId="{3EB660C7-B0AD-8242-A091-FEAA17632484}" dt="2022-04-07T04:17:00.126" v="144" actId="478"/>
          <ac:cxnSpMkLst>
            <pc:docMk/>
            <pc:sldMk cId="1325909546" sldId="2026819527"/>
            <ac:cxnSpMk id="81" creationId="{EFD9D27A-13C0-B940-8F96-7C996DABF58B}"/>
          </ac:cxnSpMkLst>
        </pc:cxnChg>
        <pc:cxnChg chg="del">
          <ac:chgData name="Ye Li" userId="36ad1630-51d3-44f5-b000-f38f253029e7" providerId="ADAL" clId="{3EB660C7-B0AD-8242-A091-FEAA17632484}" dt="2022-04-07T04:17:00.126" v="144" actId="478"/>
          <ac:cxnSpMkLst>
            <pc:docMk/>
            <pc:sldMk cId="1325909546" sldId="2026819527"/>
            <ac:cxnSpMk id="83" creationId="{ED0D4BFE-A8C8-134D-853B-93E9A25BA18E}"/>
          </ac:cxnSpMkLst>
        </pc:cxnChg>
        <pc:cxnChg chg="del">
          <ac:chgData name="Ye Li" userId="36ad1630-51d3-44f5-b000-f38f253029e7" providerId="ADAL" clId="{3EB660C7-B0AD-8242-A091-FEAA17632484}" dt="2022-04-07T04:17:00.126" v="144" actId="478"/>
          <ac:cxnSpMkLst>
            <pc:docMk/>
            <pc:sldMk cId="1325909546" sldId="2026819527"/>
            <ac:cxnSpMk id="85" creationId="{C8CAF7ED-A8DF-3347-B167-808F35B9B6E1}"/>
          </ac:cxnSpMkLst>
        </pc:cxnChg>
        <pc:cxnChg chg="add del mod">
          <ac:chgData name="Ye Li" userId="36ad1630-51d3-44f5-b000-f38f253029e7" providerId="ADAL" clId="{3EB660C7-B0AD-8242-A091-FEAA17632484}" dt="2022-04-07T04:26:20.369" v="249"/>
          <ac:cxnSpMkLst>
            <pc:docMk/>
            <pc:sldMk cId="1325909546" sldId="2026819527"/>
            <ac:cxnSpMk id="93" creationId="{9CDDFFE4-CEBE-0644-95B6-9770B633EE44}"/>
          </ac:cxnSpMkLst>
        </pc:cxnChg>
        <pc:cxnChg chg="add del mod">
          <ac:chgData name="Ye Li" userId="36ad1630-51d3-44f5-b000-f38f253029e7" providerId="ADAL" clId="{3EB660C7-B0AD-8242-A091-FEAA17632484}" dt="2022-04-07T04:26:20.369" v="249"/>
          <ac:cxnSpMkLst>
            <pc:docMk/>
            <pc:sldMk cId="1325909546" sldId="2026819527"/>
            <ac:cxnSpMk id="101" creationId="{1BE75DF9-6C17-3149-9F56-A72290646F8D}"/>
          </ac:cxnSpMkLst>
        </pc:cxnChg>
      </pc:sldChg>
      <pc:sldChg chg="addSp delSp modSp add mod ord">
        <pc:chgData name="Ye Li" userId="36ad1630-51d3-44f5-b000-f38f253029e7" providerId="ADAL" clId="{3EB660C7-B0AD-8242-A091-FEAA17632484}" dt="2022-04-07T16:58:02.710" v="1183" actId="1035"/>
        <pc:sldMkLst>
          <pc:docMk/>
          <pc:sldMk cId="4046915778" sldId="2026819528"/>
        </pc:sldMkLst>
        <pc:spChg chg="add mod">
          <ac:chgData name="Ye Li" userId="36ad1630-51d3-44f5-b000-f38f253029e7" providerId="ADAL" clId="{3EB660C7-B0AD-8242-A091-FEAA17632484}" dt="2022-04-07T16:18:58.267" v="411" actId="164"/>
          <ac:spMkLst>
            <pc:docMk/>
            <pc:sldMk cId="4046915778" sldId="2026819528"/>
            <ac:spMk id="3" creationId="{5C41E22A-BBD1-0D45-AA1D-887FCCC07927}"/>
          </ac:spMkLst>
        </pc:spChg>
        <pc:spChg chg="add mod">
          <ac:chgData name="Ye Li" userId="36ad1630-51d3-44f5-b000-f38f253029e7" providerId="ADAL" clId="{3EB660C7-B0AD-8242-A091-FEAA17632484}" dt="2022-04-07T16:58:02.710" v="1183" actId="1035"/>
          <ac:spMkLst>
            <pc:docMk/>
            <pc:sldMk cId="4046915778" sldId="2026819528"/>
            <ac:spMk id="5" creationId="{2156DDCA-FC90-D648-ABD4-2C6A7AA10422}"/>
          </ac:spMkLst>
        </pc:spChg>
        <pc:spChg chg="add mod">
          <ac:chgData name="Ye Li" userId="36ad1630-51d3-44f5-b000-f38f253029e7" providerId="ADAL" clId="{3EB660C7-B0AD-8242-A091-FEAA17632484}" dt="2022-04-07T16:58:02.710" v="1183" actId="1035"/>
          <ac:spMkLst>
            <pc:docMk/>
            <pc:sldMk cId="4046915778" sldId="2026819528"/>
            <ac:spMk id="6" creationId="{14D38EAF-73C8-F449-943D-73257C40E5FE}"/>
          </ac:spMkLst>
        </pc:spChg>
        <pc:spChg chg="del">
          <ac:chgData name="Ye Li" userId="36ad1630-51d3-44f5-b000-f38f253029e7" providerId="ADAL" clId="{3EB660C7-B0AD-8242-A091-FEAA17632484}" dt="2022-04-07T16:00:51.850" v="318" actId="478"/>
          <ac:spMkLst>
            <pc:docMk/>
            <pc:sldMk cId="4046915778" sldId="2026819528"/>
            <ac:spMk id="35" creationId="{A61CC943-89C4-854E-AECE-ECEE3075BA0F}"/>
          </ac:spMkLst>
        </pc:spChg>
        <pc:spChg chg="del">
          <ac:chgData name="Ye Li" userId="36ad1630-51d3-44f5-b000-f38f253029e7" providerId="ADAL" clId="{3EB660C7-B0AD-8242-A091-FEAA17632484}" dt="2022-04-07T16:00:51.850" v="318" actId="478"/>
          <ac:spMkLst>
            <pc:docMk/>
            <pc:sldMk cId="4046915778" sldId="2026819528"/>
            <ac:spMk id="39" creationId="{50CB5E2E-C2FE-5946-938A-7D2501F9EF50}"/>
          </ac:spMkLst>
        </pc:spChg>
        <pc:spChg chg="del">
          <ac:chgData name="Ye Li" userId="36ad1630-51d3-44f5-b000-f38f253029e7" providerId="ADAL" clId="{3EB660C7-B0AD-8242-A091-FEAA17632484}" dt="2022-04-07T16:00:51.850" v="318" actId="478"/>
          <ac:spMkLst>
            <pc:docMk/>
            <pc:sldMk cId="4046915778" sldId="2026819528"/>
            <ac:spMk id="40" creationId="{6AC283AC-A493-2E45-B4C5-ADB42B043E5D}"/>
          </ac:spMkLst>
        </pc:spChg>
        <pc:spChg chg="del">
          <ac:chgData name="Ye Li" userId="36ad1630-51d3-44f5-b000-f38f253029e7" providerId="ADAL" clId="{3EB660C7-B0AD-8242-A091-FEAA17632484}" dt="2022-04-07T16:00:51.850" v="318" actId="478"/>
          <ac:spMkLst>
            <pc:docMk/>
            <pc:sldMk cId="4046915778" sldId="2026819528"/>
            <ac:spMk id="41" creationId="{D0D02908-EEC6-8E4C-BC17-F87BCFD30C90}"/>
          </ac:spMkLst>
        </pc:spChg>
        <pc:spChg chg="del">
          <ac:chgData name="Ye Li" userId="36ad1630-51d3-44f5-b000-f38f253029e7" providerId="ADAL" clId="{3EB660C7-B0AD-8242-A091-FEAA17632484}" dt="2022-04-07T16:00:51.850" v="318" actId="478"/>
          <ac:spMkLst>
            <pc:docMk/>
            <pc:sldMk cId="4046915778" sldId="2026819528"/>
            <ac:spMk id="43" creationId="{0B5B9164-F861-F540-8079-015039557BF4}"/>
          </ac:spMkLst>
        </pc:spChg>
        <pc:spChg chg="del">
          <ac:chgData name="Ye Li" userId="36ad1630-51d3-44f5-b000-f38f253029e7" providerId="ADAL" clId="{3EB660C7-B0AD-8242-A091-FEAA17632484}" dt="2022-04-07T16:00:51.850" v="318" actId="478"/>
          <ac:spMkLst>
            <pc:docMk/>
            <pc:sldMk cId="4046915778" sldId="2026819528"/>
            <ac:spMk id="46" creationId="{DD7510FB-010E-0E42-ADA4-5EB72F18C9AE}"/>
          </ac:spMkLst>
        </pc:spChg>
        <pc:spChg chg="del">
          <ac:chgData name="Ye Li" userId="36ad1630-51d3-44f5-b000-f38f253029e7" providerId="ADAL" clId="{3EB660C7-B0AD-8242-A091-FEAA17632484}" dt="2022-04-07T16:00:51.850" v="318" actId="478"/>
          <ac:spMkLst>
            <pc:docMk/>
            <pc:sldMk cId="4046915778" sldId="2026819528"/>
            <ac:spMk id="47" creationId="{B4EACCE7-9F8A-114E-9A4A-4BD04B72F65F}"/>
          </ac:spMkLst>
        </pc:spChg>
        <pc:spChg chg="mod">
          <ac:chgData name="Ye Li" userId="36ad1630-51d3-44f5-b000-f38f253029e7" providerId="ADAL" clId="{3EB660C7-B0AD-8242-A091-FEAA17632484}" dt="2022-04-07T16:01:02.190" v="319"/>
          <ac:spMkLst>
            <pc:docMk/>
            <pc:sldMk cId="4046915778" sldId="2026819528"/>
            <ac:spMk id="49" creationId="{675949AC-1587-9849-B47E-91E3C38BD50B}"/>
          </ac:spMkLst>
        </pc:spChg>
        <pc:spChg chg="del">
          <ac:chgData name="Ye Li" userId="36ad1630-51d3-44f5-b000-f38f253029e7" providerId="ADAL" clId="{3EB660C7-B0AD-8242-A091-FEAA17632484}" dt="2022-04-07T16:00:51.850" v="318" actId="478"/>
          <ac:spMkLst>
            <pc:docMk/>
            <pc:sldMk cId="4046915778" sldId="2026819528"/>
            <ac:spMk id="52" creationId="{534857B1-3929-934C-AA54-0726A1426F5A}"/>
          </ac:spMkLst>
        </pc:spChg>
        <pc:spChg chg="mod">
          <ac:chgData name="Ye Li" userId="36ad1630-51d3-44f5-b000-f38f253029e7" providerId="ADAL" clId="{3EB660C7-B0AD-8242-A091-FEAA17632484}" dt="2022-04-07T16:01:04.313" v="320"/>
          <ac:spMkLst>
            <pc:docMk/>
            <pc:sldMk cId="4046915778" sldId="2026819528"/>
            <ac:spMk id="53" creationId="{4473937B-2E1F-5A46-9365-5AA6A8892377}"/>
          </ac:spMkLst>
        </pc:spChg>
        <pc:spChg chg="del">
          <ac:chgData name="Ye Li" userId="36ad1630-51d3-44f5-b000-f38f253029e7" providerId="ADAL" clId="{3EB660C7-B0AD-8242-A091-FEAA17632484}" dt="2022-04-07T16:00:51.850" v="318" actId="478"/>
          <ac:spMkLst>
            <pc:docMk/>
            <pc:sldMk cId="4046915778" sldId="2026819528"/>
            <ac:spMk id="54" creationId="{6EF3F9B4-4ED8-524F-B700-6C64EE410F3B}"/>
          </ac:spMkLst>
        </pc:spChg>
        <pc:spChg chg="del">
          <ac:chgData name="Ye Li" userId="36ad1630-51d3-44f5-b000-f38f253029e7" providerId="ADAL" clId="{3EB660C7-B0AD-8242-A091-FEAA17632484}" dt="2022-04-07T16:00:51.850" v="318" actId="478"/>
          <ac:spMkLst>
            <pc:docMk/>
            <pc:sldMk cId="4046915778" sldId="2026819528"/>
            <ac:spMk id="55" creationId="{EC76F8B4-69BB-BD40-9CB3-6AAD87CB5832}"/>
          </ac:spMkLst>
        </pc:spChg>
        <pc:spChg chg="del">
          <ac:chgData name="Ye Li" userId="36ad1630-51d3-44f5-b000-f38f253029e7" providerId="ADAL" clId="{3EB660C7-B0AD-8242-A091-FEAA17632484}" dt="2022-04-07T16:00:51.850" v="318" actId="478"/>
          <ac:spMkLst>
            <pc:docMk/>
            <pc:sldMk cId="4046915778" sldId="2026819528"/>
            <ac:spMk id="56" creationId="{49A2E3D2-0570-8549-8108-E461BEDEE331}"/>
          </ac:spMkLst>
        </pc:spChg>
        <pc:spChg chg="add del mod topLvl">
          <ac:chgData name="Ye Li" userId="36ad1630-51d3-44f5-b000-f38f253029e7" providerId="ADAL" clId="{3EB660C7-B0AD-8242-A091-FEAA17632484}" dt="2022-04-07T16:16:56.304" v="378" actId="478"/>
          <ac:spMkLst>
            <pc:docMk/>
            <pc:sldMk cId="4046915778" sldId="2026819528"/>
            <ac:spMk id="58" creationId="{A43E554B-FE36-1340-A320-58797B0B1895}"/>
          </ac:spMkLst>
        </pc:spChg>
        <pc:spChg chg="add del mod topLvl">
          <ac:chgData name="Ye Li" userId="36ad1630-51d3-44f5-b000-f38f253029e7" providerId="ADAL" clId="{3EB660C7-B0AD-8242-A091-FEAA17632484}" dt="2022-04-07T16:16:56.304" v="378" actId="478"/>
          <ac:spMkLst>
            <pc:docMk/>
            <pc:sldMk cId="4046915778" sldId="2026819528"/>
            <ac:spMk id="60" creationId="{083E66A1-FFBE-A34D-ACFA-B0F9C9D2AC1B}"/>
          </ac:spMkLst>
        </pc:spChg>
        <pc:spChg chg="del">
          <ac:chgData name="Ye Li" userId="36ad1630-51d3-44f5-b000-f38f253029e7" providerId="ADAL" clId="{3EB660C7-B0AD-8242-A091-FEAA17632484}" dt="2022-04-07T16:00:51.850" v="318" actId="478"/>
          <ac:spMkLst>
            <pc:docMk/>
            <pc:sldMk cId="4046915778" sldId="2026819528"/>
            <ac:spMk id="61" creationId="{829B5BB5-92FB-0442-9C44-B216D9C03CF5}"/>
          </ac:spMkLst>
        </pc:spChg>
        <pc:spChg chg="del">
          <ac:chgData name="Ye Li" userId="36ad1630-51d3-44f5-b000-f38f253029e7" providerId="ADAL" clId="{3EB660C7-B0AD-8242-A091-FEAA17632484}" dt="2022-04-07T16:00:51.850" v="318" actId="478"/>
          <ac:spMkLst>
            <pc:docMk/>
            <pc:sldMk cId="4046915778" sldId="2026819528"/>
            <ac:spMk id="62" creationId="{8F23D2EC-E4B6-DE4B-AAD0-BC67B80A4332}"/>
          </ac:spMkLst>
        </pc:spChg>
        <pc:spChg chg="add del mod">
          <ac:chgData name="Ye Li" userId="36ad1630-51d3-44f5-b000-f38f253029e7" providerId="ADAL" clId="{3EB660C7-B0AD-8242-A091-FEAA17632484}" dt="2022-04-07T16:13:51.760" v="353" actId="478"/>
          <ac:spMkLst>
            <pc:docMk/>
            <pc:sldMk cId="4046915778" sldId="2026819528"/>
            <ac:spMk id="63" creationId="{F93E10E3-7C7E-8B41-B1D0-BF06AC31A5C3}"/>
          </ac:spMkLst>
        </pc:spChg>
        <pc:spChg chg="mod">
          <ac:chgData name="Ye Li" userId="36ad1630-51d3-44f5-b000-f38f253029e7" providerId="ADAL" clId="{3EB660C7-B0AD-8242-A091-FEAA17632484}" dt="2022-04-07T16:13:17.687" v="351"/>
          <ac:spMkLst>
            <pc:docMk/>
            <pc:sldMk cId="4046915778" sldId="2026819528"/>
            <ac:spMk id="65" creationId="{4F46C1C5-031F-0741-926C-5D1B08C10BD8}"/>
          </ac:spMkLst>
        </pc:spChg>
        <pc:spChg chg="add mod topLvl">
          <ac:chgData name="Ye Li" userId="36ad1630-51d3-44f5-b000-f38f253029e7" providerId="ADAL" clId="{3EB660C7-B0AD-8242-A091-FEAA17632484}" dt="2022-04-07T16:18:58.267" v="411" actId="164"/>
          <ac:spMkLst>
            <pc:docMk/>
            <pc:sldMk cId="4046915778" sldId="2026819528"/>
            <ac:spMk id="67" creationId="{C86B3EA2-A2BF-564C-A55F-FCE0006A5D51}"/>
          </ac:spMkLst>
        </pc:spChg>
        <pc:spChg chg="add mod topLvl">
          <ac:chgData name="Ye Li" userId="36ad1630-51d3-44f5-b000-f38f253029e7" providerId="ADAL" clId="{3EB660C7-B0AD-8242-A091-FEAA17632484}" dt="2022-04-07T16:18:58.267" v="411" actId="164"/>
          <ac:spMkLst>
            <pc:docMk/>
            <pc:sldMk cId="4046915778" sldId="2026819528"/>
            <ac:spMk id="69" creationId="{F3725B81-C92C-E245-9395-87C26A46B26E}"/>
          </ac:spMkLst>
        </pc:spChg>
        <pc:spChg chg="add del mod">
          <ac:chgData name="Ye Li" userId="36ad1630-51d3-44f5-b000-f38f253029e7" providerId="ADAL" clId="{3EB660C7-B0AD-8242-A091-FEAA17632484}" dt="2022-04-07T16:14:06.498" v="355" actId="478"/>
          <ac:spMkLst>
            <pc:docMk/>
            <pc:sldMk cId="4046915778" sldId="2026819528"/>
            <ac:spMk id="72" creationId="{A8226AD5-5F86-1A48-8835-AFDA670D2A62}"/>
          </ac:spMkLst>
        </pc:spChg>
        <pc:spChg chg="add mod">
          <ac:chgData name="Ye Li" userId="36ad1630-51d3-44f5-b000-f38f253029e7" providerId="ADAL" clId="{3EB660C7-B0AD-8242-A091-FEAA17632484}" dt="2022-04-07T16:18:58.267" v="411" actId="164"/>
          <ac:spMkLst>
            <pc:docMk/>
            <pc:sldMk cId="4046915778" sldId="2026819528"/>
            <ac:spMk id="73" creationId="{11DC9622-C64F-8841-80E7-A4F4DFD20AC8}"/>
          </ac:spMkLst>
        </pc:spChg>
        <pc:spChg chg="del">
          <ac:chgData name="Ye Li" userId="36ad1630-51d3-44f5-b000-f38f253029e7" providerId="ADAL" clId="{3EB660C7-B0AD-8242-A091-FEAA17632484}" dt="2022-04-07T16:00:51.850" v="318" actId="478"/>
          <ac:spMkLst>
            <pc:docMk/>
            <pc:sldMk cId="4046915778" sldId="2026819528"/>
            <ac:spMk id="74" creationId="{C51BD9D4-B6C7-794A-A81E-9F0A9E1FC3FB}"/>
          </ac:spMkLst>
        </pc:spChg>
        <pc:spChg chg="del">
          <ac:chgData name="Ye Li" userId="36ad1630-51d3-44f5-b000-f38f253029e7" providerId="ADAL" clId="{3EB660C7-B0AD-8242-A091-FEAA17632484}" dt="2022-04-07T16:00:51.850" v="318" actId="478"/>
          <ac:spMkLst>
            <pc:docMk/>
            <pc:sldMk cId="4046915778" sldId="2026819528"/>
            <ac:spMk id="75" creationId="{8327DD6F-C496-9141-B45B-84BE7E5A2421}"/>
          </ac:spMkLst>
        </pc:spChg>
        <pc:spChg chg="del">
          <ac:chgData name="Ye Li" userId="36ad1630-51d3-44f5-b000-f38f253029e7" providerId="ADAL" clId="{3EB660C7-B0AD-8242-A091-FEAA17632484}" dt="2022-04-07T16:00:51.850" v="318" actId="478"/>
          <ac:spMkLst>
            <pc:docMk/>
            <pc:sldMk cId="4046915778" sldId="2026819528"/>
            <ac:spMk id="76" creationId="{A20F279A-BE49-F242-8075-DC969D3B9CA1}"/>
          </ac:spMkLst>
        </pc:spChg>
        <pc:spChg chg="mod">
          <ac:chgData name="Ye Li" userId="36ad1630-51d3-44f5-b000-f38f253029e7" providerId="ADAL" clId="{3EB660C7-B0AD-8242-A091-FEAA17632484}" dt="2022-04-07T16:19:00.826" v="412"/>
          <ac:spMkLst>
            <pc:docMk/>
            <pc:sldMk cId="4046915778" sldId="2026819528"/>
            <ac:spMk id="79" creationId="{532F9E98-4D72-2341-A481-BBAE5AD33407}"/>
          </ac:spMkLst>
        </pc:spChg>
        <pc:spChg chg="mod">
          <ac:chgData name="Ye Li" userId="36ad1630-51d3-44f5-b000-f38f253029e7" providerId="ADAL" clId="{3EB660C7-B0AD-8242-A091-FEAA17632484}" dt="2022-04-07T16:19:00.826" v="412"/>
          <ac:spMkLst>
            <pc:docMk/>
            <pc:sldMk cId="4046915778" sldId="2026819528"/>
            <ac:spMk id="81" creationId="{B9BA65D5-EA77-7040-AA52-184596B8797C}"/>
          </ac:spMkLst>
        </pc:spChg>
        <pc:spChg chg="mod">
          <ac:chgData name="Ye Li" userId="36ad1630-51d3-44f5-b000-f38f253029e7" providerId="ADAL" clId="{3EB660C7-B0AD-8242-A091-FEAA17632484}" dt="2022-04-07T16:19:00.826" v="412"/>
          <ac:spMkLst>
            <pc:docMk/>
            <pc:sldMk cId="4046915778" sldId="2026819528"/>
            <ac:spMk id="83" creationId="{A391DD00-A5F9-384D-9AB4-1435424AD34E}"/>
          </ac:spMkLst>
        </pc:spChg>
        <pc:spChg chg="mod">
          <ac:chgData name="Ye Li" userId="36ad1630-51d3-44f5-b000-f38f253029e7" providerId="ADAL" clId="{3EB660C7-B0AD-8242-A091-FEAA17632484}" dt="2022-04-07T16:19:00.826" v="412"/>
          <ac:spMkLst>
            <pc:docMk/>
            <pc:sldMk cId="4046915778" sldId="2026819528"/>
            <ac:spMk id="85" creationId="{B22604B3-7DDB-7B40-8247-C6CA7F8B6B04}"/>
          </ac:spMkLst>
        </pc:spChg>
        <pc:spChg chg="add mod">
          <ac:chgData name="Ye Li" userId="36ad1630-51d3-44f5-b000-f38f253029e7" providerId="ADAL" clId="{3EB660C7-B0AD-8242-A091-FEAA17632484}" dt="2022-04-07T16:58:02.710" v="1183" actId="1035"/>
          <ac:spMkLst>
            <pc:docMk/>
            <pc:sldMk cId="4046915778" sldId="2026819528"/>
            <ac:spMk id="86" creationId="{7C34DD2A-6783-EA47-8562-779086C33546}"/>
          </ac:spMkLst>
        </pc:spChg>
        <pc:spChg chg="add mod">
          <ac:chgData name="Ye Li" userId="36ad1630-51d3-44f5-b000-f38f253029e7" providerId="ADAL" clId="{3EB660C7-B0AD-8242-A091-FEAA17632484}" dt="2022-04-07T16:58:02.710" v="1183" actId="1035"/>
          <ac:spMkLst>
            <pc:docMk/>
            <pc:sldMk cId="4046915778" sldId="2026819528"/>
            <ac:spMk id="87" creationId="{B4E2917E-1528-7848-B62D-D9A74CE7E801}"/>
          </ac:spMkLst>
        </pc:spChg>
        <pc:spChg chg="add mod">
          <ac:chgData name="Ye Li" userId="36ad1630-51d3-44f5-b000-f38f253029e7" providerId="ADAL" clId="{3EB660C7-B0AD-8242-A091-FEAA17632484}" dt="2022-04-07T16:58:02.710" v="1183" actId="1035"/>
          <ac:spMkLst>
            <pc:docMk/>
            <pc:sldMk cId="4046915778" sldId="2026819528"/>
            <ac:spMk id="88" creationId="{7F3FF434-AFF4-2B4F-B413-446645DE1F35}"/>
          </ac:spMkLst>
        </pc:spChg>
        <pc:spChg chg="add mod">
          <ac:chgData name="Ye Li" userId="36ad1630-51d3-44f5-b000-f38f253029e7" providerId="ADAL" clId="{3EB660C7-B0AD-8242-A091-FEAA17632484}" dt="2022-04-07T16:58:02.710" v="1183" actId="1035"/>
          <ac:spMkLst>
            <pc:docMk/>
            <pc:sldMk cId="4046915778" sldId="2026819528"/>
            <ac:spMk id="89" creationId="{B95BCA4B-C6DF-6A4C-B34C-5FAB8FD05AB5}"/>
          </ac:spMkLst>
        </pc:spChg>
        <pc:spChg chg="add mod">
          <ac:chgData name="Ye Li" userId="36ad1630-51d3-44f5-b000-f38f253029e7" providerId="ADAL" clId="{3EB660C7-B0AD-8242-A091-FEAA17632484}" dt="2022-04-07T16:58:02.710" v="1183" actId="1035"/>
          <ac:spMkLst>
            <pc:docMk/>
            <pc:sldMk cId="4046915778" sldId="2026819528"/>
            <ac:spMk id="90" creationId="{456A37D7-7305-844B-BC4F-BB4875E1B817}"/>
          </ac:spMkLst>
        </pc:spChg>
        <pc:spChg chg="add mod">
          <ac:chgData name="Ye Li" userId="36ad1630-51d3-44f5-b000-f38f253029e7" providerId="ADAL" clId="{3EB660C7-B0AD-8242-A091-FEAA17632484}" dt="2022-04-07T16:58:02.710" v="1183" actId="1035"/>
          <ac:spMkLst>
            <pc:docMk/>
            <pc:sldMk cId="4046915778" sldId="2026819528"/>
            <ac:spMk id="91" creationId="{B5DC843C-23F7-794D-897E-C3A30AB13F2F}"/>
          </ac:spMkLst>
        </pc:spChg>
        <pc:spChg chg="add mod">
          <ac:chgData name="Ye Li" userId="36ad1630-51d3-44f5-b000-f38f253029e7" providerId="ADAL" clId="{3EB660C7-B0AD-8242-A091-FEAA17632484}" dt="2022-04-07T16:58:02.710" v="1183" actId="1035"/>
          <ac:spMkLst>
            <pc:docMk/>
            <pc:sldMk cId="4046915778" sldId="2026819528"/>
            <ac:spMk id="92" creationId="{ED68E15B-E24C-0845-8570-AE16D61F09D4}"/>
          </ac:spMkLst>
        </pc:spChg>
        <pc:spChg chg="add mod">
          <ac:chgData name="Ye Li" userId="36ad1630-51d3-44f5-b000-f38f253029e7" providerId="ADAL" clId="{3EB660C7-B0AD-8242-A091-FEAA17632484}" dt="2022-04-07T16:58:02.710" v="1183" actId="1035"/>
          <ac:spMkLst>
            <pc:docMk/>
            <pc:sldMk cId="4046915778" sldId="2026819528"/>
            <ac:spMk id="93" creationId="{598D8461-B784-4441-BC75-DAC3B2E4B9F8}"/>
          </ac:spMkLst>
        </pc:spChg>
        <pc:spChg chg="add mod">
          <ac:chgData name="Ye Li" userId="36ad1630-51d3-44f5-b000-f38f253029e7" providerId="ADAL" clId="{3EB660C7-B0AD-8242-A091-FEAA17632484}" dt="2022-04-07T16:58:02.710" v="1183" actId="1035"/>
          <ac:spMkLst>
            <pc:docMk/>
            <pc:sldMk cId="4046915778" sldId="2026819528"/>
            <ac:spMk id="94" creationId="{5B8C7B1E-C382-E84E-822F-C7CA9DB5A5E6}"/>
          </ac:spMkLst>
        </pc:spChg>
        <pc:spChg chg="add mod">
          <ac:chgData name="Ye Li" userId="36ad1630-51d3-44f5-b000-f38f253029e7" providerId="ADAL" clId="{3EB660C7-B0AD-8242-A091-FEAA17632484}" dt="2022-04-07T16:58:02.710" v="1183" actId="1035"/>
          <ac:spMkLst>
            <pc:docMk/>
            <pc:sldMk cId="4046915778" sldId="2026819528"/>
            <ac:spMk id="95" creationId="{62A17736-C656-0743-85D9-D7BA477B733A}"/>
          </ac:spMkLst>
        </pc:spChg>
        <pc:spChg chg="add mod">
          <ac:chgData name="Ye Li" userId="36ad1630-51d3-44f5-b000-f38f253029e7" providerId="ADAL" clId="{3EB660C7-B0AD-8242-A091-FEAA17632484}" dt="2022-04-07T16:58:02.710" v="1183" actId="1035"/>
          <ac:spMkLst>
            <pc:docMk/>
            <pc:sldMk cId="4046915778" sldId="2026819528"/>
            <ac:spMk id="96" creationId="{0FE121F9-361F-B146-A50D-2FA43E316354}"/>
          </ac:spMkLst>
        </pc:spChg>
        <pc:spChg chg="add mod">
          <ac:chgData name="Ye Li" userId="36ad1630-51d3-44f5-b000-f38f253029e7" providerId="ADAL" clId="{3EB660C7-B0AD-8242-A091-FEAA17632484}" dt="2022-04-07T16:58:02.710" v="1183" actId="1035"/>
          <ac:spMkLst>
            <pc:docMk/>
            <pc:sldMk cId="4046915778" sldId="2026819528"/>
            <ac:spMk id="97" creationId="{DC51D705-DD92-E843-83D6-C42AEB69A2AF}"/>
          </ac:spMkLst>
        </pc:spChg>
        <pc:spChg chg="mod">
          <ac:chgData name="Ye Li" userId="36ad1630-51d3-44f5-b000-f38f253029e7" providerId="ADAL" clId="{3EB660C7-B0AD-8242-A091-FEAA17632484}" dt="2022-04-07T16:53:43.555" v="1084"/>
          <ac:spMkLst>
            <pc:docMk/>
            <pc:sldMk cId="4046915778" sldId="2026819528"/>
            <ac:spMk id="99" creationId="{9A3D1CF5-CDF1-6640-8B3F-59C46D2F1DEE}"/>
          </ac:spMkLst>
        </pc:spChg>
        <pc:spChg chg="mod">
          <ac:chgData name="Ye Li" userId="36ad1630-51d3-44f5-b000-f38f253029e7" providerId="ADAL" clId="{3EB660C7-B0AD-8242-A091-FEAA17632484}" dt="2022-04-07T16:53:43.555" v="1084"/>
          <ac:spMkLst>
            <pc:docMk/>
            <pc:sldMk cId="4046915778" sldId="2026819528"/>
            <ac:spMk id="102" creationId="{DCF5357E-C509-4A42-90EA-D81BB74F6AC5}"/>
          </ac:spMkLst>
        </pc:spChg>
        <pc:spChg chg="mod">
          <ac:chgData name="Ye Li" userId="36ad1630-51d3-44f5-b000-f38f253029e7" providerId="ADAL" clId="{3EB660C7-B0AD-8242-A091-FEAA17632484}" dt="2022-04-07T16:53:43.555" v="1084"/>
          <ac:spMkLst>
            <pc:docMk/>
            <pc:sldMk cId="4046915778" sldId="2026819528"/>
            <ac:spMk id="104" creationId="{5BA35760-CE89-5348-B55B-EA8BF02946E1}"/>
          </ac:spMkLst>
        </pc:spChg>
        <pc:spChg chg="del">
          <ac:chgData name="Ye Li" userId="36ad1630-51d3-44f5-b000-f38f253029e7" providerId="ADAL" clId="{3EB660C7-B0AD-8242-A091-FEAA17632484}" dt="2022-04-07T16:00:51.850" v="318" actId="478"/>
          <ac:spMkLst>
            <pc:docMk/>
            <pc:sldMk cId="4046915778" sldId="2026819528"/>
            <ac:spMk id="105" creationId="{3A4B6E11-DBE7-7D49-8BCE-4E21DBF78D4A}"/>
          </ac:spMkLst>
        </pc:spChg>
        <pc:spChg chg="mod">
          <ac:chgData name="Ye Li" userId="36ad1630-51d3-44f5-b000-f38f253029e7" providerId="ADAL" clId="{3EB660C7-B0AD-8242-A091-FEAA17632484}" dt="2022-04-07T16:53:43.555" v="1084"/>
          <ac:spMkLst>
            <pc:docMk/>
            <pc:sldMk cId="4046915778" sldId="2026819528"/>
            <ac:spMk id="107" creationId="{F6785355-01EE-D341-9AFA-0AF59D6A90F3}"/>
          </ac:spMkLst>
        </pc:spChg>
        <pc:spChg chg="mod">
          <ac:chgData name="Ye Li" userId="36ad1630-51d3-44f5-b000-f38f253029e7" providerId="ADAL" clId="{3EB660C7-B0AD-8242-A091-FEAA17632484}" dt="2022-04-07T16:53:43.555" v="1084"/>
          <ac:spMkLst>
            <pc:docMk/>
            <pc:sldMk cId="4046915778" sldId="2026819528"/>
            <ac:spMk id="109" creationId="{B3041498-45EC-C348-9054-47B1E9CB4080}"/>
          </ac:spMkLst>
        </pc:spChg>
        <pc:spChg chg="add del mod">
          <ac:chgData name="Ye Li" userId="36ad1630-51d3-44f5-b000-f38f253029e7" providerId="ADAL" clId="{3EB660C7-B0AD-8242-A091-FEAA17632484}" dt="2022-04-07T16:53:47.179" v="1085"/>
          <ac:spMkLst>
            <pc:docMk/>
            <pc:sldMk cId="4046915778" sldId="2026819528"/>
            <ac:spMk id="110" creationId="{F2A9CC16-00EB-ED46-8556-21F2D3D5AC90}"/>
          </ac:spMkLst>
        </pc:spChg>
        <pc:spChg chg="add del mod">
          <ac:chgData name="Ye Li" userId="36ad1630-51d3-44f5-b000-f38f253029e7" providerId="ADAL" clId="{3EB660C7-B0AD-8242-A091-FEAA17632484}" dt="2022-04-07T16:53:47.179" v="1085"/>
          <ac:spMkLst>
            <pc:docMk/>
            <pc:sldMk cId="4046915778" sldId="2026819528"/>
            <ac:spMk id="111" creationId="{931743A7-1869-1948-9AD3-A847CE8D364D}"/>
          </ac:spMkLst>
        </pc:spChg>
        <pc:spChg chg="add del mod">
          <ac:chgData name="Ye Li" userId="36ad1630-51d3-44f5-b000-f38f253029e7" providerId="ADAL" clId="{3EB660C7-B0AD-8242-A091-FEAA17632484}" dt="2022-04-07T16:53:47.179" v="1085"/>
          <ac:spMkLst>
            <pc:docMk/>
            <pc:sldMk cId="4046915778" sldId="2026819528"/>
            <ac:spMk id="112" creationId="{2D40BCCB-FE00-D849-BE96-66C422F81571}"/>
          </ac:spMkLst>
        </pc:spChg>
        <pc:spChg chg="add del mod">
          <ac:chgData name="Ye Li" userId="36ad1630-51d3-44f5-b000-f38f253029e7" providerId="ADAL" clId="{3EB660C7-B0AD-8242-A091-FEAA17632484}" dt="2022-04-07T16:53:47.179" v="1085"/>
          <ac:spMkLst>
            <pc:docMk/>
            <pc:sldMk cId="4046915778" sldId="2026819528"/>
            <ac:spMk id="113" creationId="{456EC87C-1331-D749-800E-E2510E4AA00F}"/>
          </ac:spMkLst>
        </pc:spChg>
        <pc:spChg chg="mod">
          <ac:chgData name="Ye Li" userId="36ad1630-51d3-44f5-b000-f38f253029e7" providerId="ADAL" clId="{3EB660C7-B0AD-8242-A091-FEAA17632484}" dt="2022-04-07T16:55:52.069" v="1115"/>
          <ac:spMkLst>
            <pc:docMk/>
            <pc:sldMk cId="4046915778" sldId="2026819528"/>
            <ac:spMk id="116" creationId="{C16D79AE-E174-0649-8FF7-17A48DC04F3A}"/>
          </ac:spMkLst>
        </pc:spChg>
        <pc:spChg chg="mod">
          <ac:chgData name="Ye Li" userId="36ad1630-51d3-44f5-b000-f38f253029e7" providerId="ADAL" clId="{3EB660C7-B0AD-8242-A091-FEAA17632484}" dt="2022-04-07T16:55:52.069" v="1115"/>
          <ac:spMkLst>
            <pc:docMk/>
            <pc:sldMk cId="4046915778" sldId="2026819528"/>
            <ac:spMk id="119" creationId="{C452AF27-B0DB-914C-96D4-D05B27FF2687}"/>
          </ac:spMkLst>
        </pc:spChg>
        <pc:spChg chg="mod">
          <ac:chgData name="Ye Li" userId="36ad1630-51d3-44f5-b000-f38f253029e7" providerId="ADAL" clId="{3EB660C7-B0AD-8242-A091-FEAA17632484}" dt="2022-04-07T16:55:52.069" v="1115"/>
          <ac:spMkLst>
            <pc:docMk/>
            <pc:sldMk cId="4046915778" sldId="2026819528"/>
            <ac:spMk id="121" creationId="{21D2BEDB-24E9-E641-B979-AA4327E789EA}"/>
          </ac:spMkLst>
        </pc:spChg>
        <pc:spChg chg="mod">
          <ac:chgData name="Ye Li" userId="36ad1630-51d3-44f5-b000-f38f253029e7" providerId="ADAL" clId="{3EB660C7-B0AD-8242-A091-FEAA17632484}" dt="2022-04-07T16:55:52.069" v="1115"/>
          <ac:spMkLst>
            <pc:docMk/>
            <pc:sldMk cId="4046915778" sldId="2026819528"/>
            <ac:spMk id="123" creationId="{ED880B99-451D-B04A-958B-789753D0C409}"/>
          </ac:spMkLst>
        </pc:spChg>
        <pc:spChg chg="mod">
          <ac:chgData name="Ye Li" userId="36ad1630-51d3-44f5-b000-f38f253029e7" providerId="ADAL" clId="{3EB660C7-B0AD-8242-A091-FEAA17632484}" dt="2022-04-07T16:55:52.069" v="1115"/>
          <ac:spMkLst>
            <pc:docMk/>
            <pc:sldMk cId="4046915778" sldId="2026819528"/>
            <ac:spMk id="125" creationId="{93BEF069-9AC6-644C-B968-CD1C27E45CD4}"/>
          </ac:spMkLst>
        </pc:spChg>
        <pc:spChg chg="add mod">
          <ac:chgData name="Ye Li" userId="36ad1630-51d3-44f5-b000-f38f253029e7" providerId="ADAL" clId="{3EB660C7-B0AD-8242-A091-FEAA17632484}" dt="2022-04-07T16:58:02.710" v="1183" actId="1035"/>
          <ac:spMkLst>
            <pc:docMk/>
            <pc:sldMk cId="4046915778" sldId="2026819528"/>
            <ac:spMk id="126" creationId="{C7A1A8B7-06BC-114F-B249-A897CEF5ACFB}"/>
          </ac:spMkLst>
        </pc:spChg>
        <pc:spChg chg="add mod">
          <ac:chgData name="Ye Li" userId="36ad1630-51d3-44f5-b000-f38f253029e7" providerId="ADAL" clId="{3EB660C7-B0AD-8242-A091-FEAA17632484}" dt="2022-04-07T16:58:02.710" v="1183" actId="1035"/>
          <ac:spMkLst>
            <pc:docMk/>
            <pc:sldMk cId="4046915778" sldId="2026819528"/>
            <ac:spMk id="127" creationId="{A334B524-803E-9E44-9CB6-7647B9FE4A95}"/>
          </ac:spMkLst>
        </pc:spChg>
        <pc:spChg chg="add mod">
          <ac:chgData name="Ye Li" userId="36ad1630-51d3-44f5-b000-f38f253029e7" providerId="ADAL" clId="{3EB660C7-B0AD-8242-A091-FEAA17632484}" dt="2022-04-07T16:58:02.710" v="1183" actId="1035"/>
          <ac:spMkLst>
            <pc:docMk/>
            <pc:sldMk cId="4046915778" sldId="2026819528"/>
            <ac:spMk id="128" creationId="{6C49FC50-E7E6-6546-813D-A2DF3122B6E8}"/>
          </ac:spMkLst>
        </pc:spChg>
        <pc:spChg chg="add mod">
          <ac:chgData name="Ye Li" userId="36ad1630-51d3-44f5-b000-f38f253029e7" providerId="ADAL" clId="{3EB660C7-B0AD-8242-A091-FEAA17632484}" dt="2022-04-07T16:58:02.710" v="1183" actId="1035"/>
          <ac:spMkLst>
            <pc:docMk/>
            <pc:sldMk cId="4046915778" sldId="2026819528"/>
            <ac:spMk id="129" creationId="{DB52B3A9-0956-0D46-84D6-DE87648C97A7}"/>
          </ac:spMkLst>
        </pc:spChg>
        <pc:grpChg chg="add del mod">
          <ac:chgData name="Ye Li" userId="36ad1630-51d3-44f5-b000-f38f253029e7" providerId="ADAL" clId="{3EB660C7-B0AD-8242-A091-FEAA17632484}" dt="2022-04-07T16:16:00.311" v="367" actId="165"/>
          <ac:grpSpMkLst>
            <pc:docMk/>
            <pc:sldMk cId="4046915778" sldId="2026819528"/>
            <ac:grpSpMk id="2" creationId="{EDC0FF6C-B44C-6544-A11C-2E0CCB2C21F5}"/>
          </ac:grpSpMkLst>
        </pc:grpChg>
        <pc:grpChg chg="add del mod">
          <ac:chgData name="Ye Li" userId="36ad1630-51d3-44f5-b000-f38f253029e7" providerId="ADAL" clId="{3EB660C7-B0AD-8242-A091-FEAA17632484}" dt="2022-04-07T16:53:37.658" v="1083" actId="478"/>
          <ac:grpSpMkLst>
            <pc:docMk/>
            <pc:sldMk cId="4046915778" sldId="2026819528"/>
            <ac:grpSpMk id="4" creationId="{C8DD24A4-3F09-8648-833B-2553B2C39C11}"/>
          </ac:grpSpMkLst>
        </pc:grpChg>
        <pc:grpChg chg="del">
          <ac:chgData name="Ye Li" userId="36ad1630-51d3-44f5-b000-f38f253029e7" providerId="ADAL" clId="{3EB660C7-B0AD-8242-A091-FEAA17632484}" dt="2022-04-07T16:00:51.850" v="318" actId="478"/>
          <ac:grpSpMkLst>
            <pc:docMk/>
            <pc:sldMk cId="4046915778" sldId="2026819528"/>
            <ac:grpSpMk id="31" creationId="{3C5BDF8B-688F-7E4F-B564-AE368D6E92B3}"/>
          </ac:grpSpMkLst>
        </pc:grpChg>
        <pc:grpChg chg="add mod">
          <ac:chgData name="Ye Li" userId="36ad1630-51d3-44f5-b000-f38f253029e7" providerId="ADAL" clId="{3EB660C7-B0AD-8242-A091-FEAA17632484}" dt="2022-04-07T16:58:02.710" v="1183" actId="1035"/>
          <ac:grpSpMkLst>
            <pc:docMk/>
            <pc:sldMk cId="4046915778" sldId="2026819528"/>
            <ac:grpSpMk id="48" creationId="{FEC18AC0-1928-AE49-8CA0-74F970B3DC0C}"/>
          </ac:grpSpMkLst>
        </pc:grpChg>
        <pc:grpChg chg="add del mod">
          <ac:chgData name="Ye Li" userId="36ad1630-51d3-44f5-b000-f38f253029e7" providerId="ADAL" clId="{3EB660C7-B0AD-8242-A091-FEAA17632484}" dt="2022-04-07T16:53:37.658" v="1083" actId="478"/>
          <ac:grpSpMkLst>
            <pc:docMk/>
            <pc:sldMk cId="4046915778" sldId="2026819528"/>
            <ac:grpSpMk id="51" creationId="{FAA6BC15-27AB-764C-8C3E-CDBA87B6B6E2}"/>
          </ac:grpSpMkLst>
        </pc:grpChg>
        <pc:grpChg chg="add del mod">
          <ac:chgData name="Ye Li" userId="36ad1630-51d3-44f5-b000-f38f253029e7" providerId="ADAL" clId="{3EB660C7-B0AD-8242-A091-FEAA17632484}" dt="2022-04-07T16:13:51.760" v="353" actId="478"/>
          <ac:grpSpMkLst>
            <pc:docMk/>
            <pc:sldMk cId="4046915778" sldId="2026819528"/>
            <ac:grpSpMk id="64" creationId="{529654EA-3DCF-A94A-8B5A-46E838F91588}"/>
          </ac:grpSpMkLst>
        </pc:grpChg>
        <pc:grpChg chg="add mod">
          <ac:chgData name="Ye Li" userId="36ad1630-51d3-44f5-b000-f38f253029e7" providerId="ADAL" clId="{3EB660C7-B0AD-8242-A091-FEAA17632484}" dt="2022-04-07T16:58:02.710" v="1183" actId="1035"/>
          <ac:grpSpMkLst>
            <pc:docMk/>
            <pc:sldMk cId="4046915778" sldId="2026819528"/>
            <ac:grpSpMk id="78" creationId="{6505797A-D78D-E845-ADDA-91C7D191CCC3}"/>
          </ac:grpSpMkLst>
        </pc:grpChg>
        <pc:grpChg chg="add del mod">
          <ac:chgData name="Ye Li" userId="36ad1630-51d3-44f5-b000-f38f253029e7" providerId="ADAL" clId="{3EB660C7-B0AD-8242-A091-FEAA17632484}" dt="2022-04-07T16:53:47.179" v="1085"/>
          <ac:grpSpMkLst>
            <pc:docMk/>
            <pc:sldMk cId="4046915778" sldId="2026819528"/>
            <ac:grpSpMk id="98" creationId="{A0FA8F73-CB3F-944D-8F91-20C9CEA4BDBD}"/>
          </ac:grpSpMkLst>
        </pc:grpChg>
        <pc:grpChg chg="add del mod">
          <ac:chgData name="Ye Li" userId="36ad1630-51d3-44f5-b000-f38f253029e7" providerId="ADAL" clId="{3EB660C7-B0AD-8242-A091-FEAA17632484}" dt="2022-04-07T16:53:47.179" v="1085"/>
          <ac:grpSpMkLst>
            <pc:docMk/>
            <pc:sldMk cId="4046915778" sldId="2026819528"/>
            <ac:grpSpMk id="101" creationId="{E3D9A7A7-B414-EB43-AD5F-53CA449A6CEA}"/>
          </ac:grpSpMkLst>
        </pc:grpChg>
        <pc:grpChg chg="add mod">
          <ac:chgData name="Ye Li" userId="36ad1630-51d3-44f5-b000-f38f253029e7" providerId="ADAL" clId="{3EB660C7-B0AD-8242-A091-FEAA17632484}" dt="2022-04-07T16:58:02.710" v="1183" actId="1035"/>
          <ac:grpSpMkLst>
            <pc:docMk/>
            <pc:sldMk cId="4046915778" sldId="2026819528"/>
            <ac:grpSpMk id="115" creationId="{1370EF8B-0361-0046-BAA5-1CADE554CB82}"/>
          </ac:grpSpMkLst>
        </pc:grpChg>
        <pc:grpChg chg="add mod">
          <ac:chgData name="Ye Li" userId="36ad1630-51d3-44f5-b000-f38f253029e7" providerId="ADAL" clId="{3EB660C7-B0AD-8242-A091-FEAA17632484}" dt="2022-04-07T16:58:02.710" v="1183" actId="1035"/>
          <ac:grpSpMkLst>
            <pc:docMk/>
            <pc:sldMk cId="4046915778" sldId="2026819528"/>
            <ac:grpSpMk id="118" creationId="{70D7BE2A-7A08-F24A-A549-E6D75F70D9F5}"/>
          </ac:grpSpMkLst>
        </pc:grpChg>
        <pc:picChg chg="del">
          <ac:chgData name="Ye Li" userId="36ad1630-51d3-44f5-b000-f38f253029e7" providerId="ADAL" clId="{3EB660C7-B0AD-8242-A091-FEAA17632484}" dt="2022-04-07T16:00:51.850" v="318" actId="478"/>
          <ac:picMkLst>
            <pc:docMk/>
            <pc:sldMk cId="4046915778" sldId="2026819528"/>
            <ac:picMk id="36" creationId="{99485C10-D10D-0448-94B4-7F633DE022D2}"/>
          </ac:picMkLst>
        </pc:picChg>
        <pc:picChg chg="del">
          <ac:chgData name="Ye Li" userId="36ad1630-51d3-44f5-b000-f38f253029e7" providerId="ADAL" clId="{3EB660C7-B0AD-8242-A091-FEAA17632484}" dt="2022-04-07T16:00:51.850" v="318" actId="478"/>
          <ac:picMkLst>
            <pc:docMk/>
            <pc:sldMk cId="4046915778" sldId="2026819528"/>
            <ac:picMk id="37" creationId="{82343EFB-A20E-CE47-AC88-FE160C0139F6}"/>
          </ac:picMkLst>
        </pc:picChg>
        <pc:picChg chg="del">
          <ac:chgData name="Ye Li" userId="36ad1630-51d3-44f5-b000-f38f253029e7" providerId="ADAL" clId="{3EB660C7-B0AD-8242-A091-FEAA17632484}" dt="2022-04-07T16:00:51.850" v="318" actId="478"/>
          <ac:picMkLst>
            <pc:docMk/>
            <pc:sldMk cId="4046915778" sldId="2026819528"/>
            <ac:picMk id="38" creationId="{A3272326-EE40-C146-A4FC-760C2854F437}"/>
          </ac:picMkLst>
        </pc:picChg>
        <pc:picChg chg="del">
          <ac:chgData name="Ye Li" userId="36ad1630-51d3-44f5-b000-f38f253029e7" providerId="ADAL" clId="{3EB660C7-B0AD-8242-A091-FEAA17632484}" dt="2022-04-07T16:00:51.850" v="318" actId="478"/>
          <ac:picMkLst>
            <pc:docMk/>
            <pc:sldMk cId="4046915778" sldId="2026819528"/>
            <ac:picMk id="44" creationId="{DF80D0D7-E274-434B-9F6A-D572E0F0F386}"/>
          </ac:picMkLst>
        </pc:picChg>
        <pc:picChg chg="mod">
          <ac:chgData name="Ye Li" userId="36ad1630-51d3-44f5-b000-f38f253029e7" providerId="ADAL" clId="{3EB660C7-B0AD-8242-A091-FEAA17632484}" dt="2022-04-07T16:01:02.190" v="319"/>
          <ac:picMkLst>
            <pc:docMk/>
            <pc:sldMk cId="4046915778" sldId="2026819528"/>
            <ac:picMk id="50" creationId="{63EFCB00-AE5A-6C4B-A663-0BE33315B24D}"/>
          </ac:picMkLst>
        </pc:picChg>
        <pc:picChg chg="mod">
          <ac:chgData name="Ye Li" userId="36ad1630-51d3-44f5-b000-f38f253029e7" providerId="ADAL" clId="{3EB660C7-B0AD-8242-A091-FEAA17632484}" dt="2022-04-07T16:01:04.313" v="320"/>
          <ac:picMkLst>
            <pc:docMk/>
            <pc:sldMk cId="4046915778" sldId="2026819528"/>
            <ac:picMk id="57" creationId="{8394AC1A-73D1-DD44-9811-15E481468227}"/>
          </ac:picMkLst>
        </pc:picChg>
        <pc:picChg chg="mod">
          <ac:chgData name="Ye Li" userId="36ad1630-51d3-44f5-b000-f38f253029e7" providerId="ADAL" clId="{3EB660C7-B0AD-8242-A091-FEAA17632484}" dt="2022-04-07T16:13:17.687" v="351"/>
          <ac:picMkLst>
            <pc:docMk/>
            <pc:sldMk cId="4046915778" sldId="2026819528"/>
            <ac:picMk id="66" creationId="{6C123D06-6806-8644-A861-DB9CCD87CFE3}"/>
          </ac:picMkLst>
        </pc:picChg>
        <pc:picChg chg="add mod topLvl">
          <ac:chgData name="Ye Li" userId="36ad1630-51d3-44f5-b000-f38f253029e7" providerId="ADAL" clId="{3EB660C7-B0AD-8242-A091-FEAA17632484}" dt="2022-04-07T16:18:58.267" v="411" actId="164"/>
          <ac:picMkLst>
            <pc:docMk/>
            <pc:sldMk cId="4046915778" sldId="2026819528"/>
            <ac:picMk id="68" creationId="{7E61C597-6808-1D4E-A730-BA8C1D803D0E}"/>
          </ac:picMkLst>
        </pc:picChg>
        <pc:picChg chg="add mod topLvl">
          <ac:chgData name="Ye Li" userId="36ad1630-51d3-44f5-b000-f38f253029e7" providerId="ADAL" clId="{3EB660C7-B0AD-8242-A091-FEAA17632484}" dt="2022-04-07T16:18:58.267" v="411" actId="164"/>
          <ac:picMkLst>
            <pc:docMk/>
            <pc:sldMk cId="4046915778" sldId="2026819528"/>
            <ac:picMk id="70" creationId="{51C2C718-A1E1-8B4F-AE92-D1794A03CD8F}"/>
          </ac:picMkLst>
        </pc:picChg>
        <pc:picChg chg="add del mod topLvl">
          <ac:chgData name="Ye Li" userId="36ad1630-51d3-44f5-b000-f38f253029e7" providerId="ADAL" clId="{3EB660C7-B0AD-8242-A091-FEAA17632484}" dt="2022-04-07T16:16:56.304" v="378" actId="478"/>
          <ac:picMkLst>
            <pc:docMk/>
            <pc:sldMk cId="4046915778" sldId="2026819528"/>
            <ac:picMk id="71" creationId="{0F257191-BB46-E849-A077-20BAD72E3A35}"/>
          </ac:picMkLst>
        </pc:picChg>
        <pc:picChg chg="add mod">
          <ac:chgData name="Ye Li" userId="36ad1630-51d3-44f5-b000-f38f253029e7" providerId="ADAL" clId="{3EB660C7-B0AD-8242-A091-FEAA17632484}" dt="2022-04-07T16:18:58.267" v="411" actId="164"/>
          <ac:picMkLst>
            <pc:docMk/>
            <pc:sldMk cId="4046915778" sldId="2026819528"/>
            <ac:picMk id="77" creationId="{3C193A45-0871-1C4F-B509-94336D73CAD5}"/>
          </ac:picMkLst>
        </pc:picChg>
        <pc:picChg chg="mod">
          <ac:chgData name="Ye Li" userId="36ad1630-51d3-44f5-b000-f38f253029e7" providerId="ADAL" clId="{3EB660C7-B0AD-8242-A091-FEAA17632484}" dt="2022-04-07T16:19:00.826" v="412"/>
          <ac:picMkLst>
            <pc:docMk/>
            <pc:sldMk cId="4046915778" sldId="2026819528"/>
            <ac:picMk id="80" creationId="{E6BB6D1F-8B5A-9F49-B699-F1768903D18C}"/>
          </ac:picMkLst>
        </pc:picChg>
        <pc:picChg chg="mod">
          <ac:chgData name="Ye Li" userId="36ad1630-51d3-44f5-b000-f38f253029e7" providerId="ADAL" clId="{3EB660C7-B0AD-8242-A091-FEAA17632484}" dt="2022-04-07T16:19:00.826" v="412"/>
          <ac:picMkLst>
            <pc:docMk/>
            <pc:sldMk cId="4046915778" sldId="2026819528"/>
            <ac:picMk id="82" creationId="{925EB751-F4A7-1945-BAAB-97E61A601C22}"/>
          </ac:picMkLst>
        </pc:picChg>
        <pc:picChg chg="mod">
          <ac:chgData name="Ye Li" userId="36ad1630-51d3-44f5-b000-f38f253029e7" providerId="ADAL" clId="{3EB660C7-B0AD-8242-A091-FEAA17632484}" dt="2022-04-07T16:19:00.826" v="412"/>
          <ac:picMkLst>
            <pc:docMk/>
            <pc:sldMk cId="4046915778" sldId="2026819528"/>
            <ac:picMk id="84" creationId="{C58376ED-254C-214B-BB36-46D460AB05B3}"/>
          </ac:picMkLst>
        </pc:picChg>
        <pc:picChg chg="mod">
          <ac:chgData name="Ye Li" userId="36ad1630-51d3-44f5-b000-f38f253029e7" providerId="ADAL" clId="{3EB660C7-B0AD-8242-A091-FEAA17632484}" dt="2022-04-07T16:53:43.555" v="1084"/>
          <ac:picMkLst>
            <pc:docMk/>
            <pc:sldMk cId="4046915778" sldId="2026819528"/>
            <ac:picMk id="100" creationId="{A5B557C0-CBA4-FD4F-A2D9-86D44A874281}"/>
          </ac:picMkLst>
        </pc:picChg>
        <pc:picChg chg="mod">
          <ac:chgData name="Ye Li" userId="36ad1630-51d3-44f5-b000-f38f253029e7" providerId="ADAL" clId="{3EB660C7-B0AD-8242-A091-FEAA17632484}" dt="2022-04-07T16:53:43.555" v="1084"/>
          <ac:picMkLst>
            <pc:docMk/>
            <pc:sldMk cId="4046915778" sldId="2026819528"/>
            <ac:picMk id="103" creationId="{E66D79CF-A6BC-624C-A221-FCFA5E7C7E81}"/>
          </ac:picMkLst>
        </pc:picChg>
        <pc:picChg chg="mod">
          <ac:chgData name="Ye Li" userId="36ad1630-51d3-44f5-b000-f38f253029e7" providerId="ADAL" clId="{3EB660C7-B0AD-8242-A091-FEAA17632484}" dt="2022-04-07T16:53:43.555" v="1084"/>
          <ac:picMkLst>
            <pc:docMk/>
            <pc:sldMk cId="4046915778" sldId="2026819528"/>
            <ac:picMk id="106" creationId="{6156E806-9C04-CA4E-A0FB-23B8A15E9422}"/>
          </ac:picMkLst>
        </pc:picChg>
        <pc:picChg chg="mod">
          <ac:chgData name="Ye Li" userId="36ad1630-51d3-44f5-b000-f38f253029e7" providerId="ADAL" clId="{3EB660C7-B0AD-8242-A091-FEAA17632484}" dt="2022-04-07T16:53:43.555" v="1084"/>
          <ac:picMkLst>
            <pc:docMk/>
            <pc:sldMk cId="4046915778" sldId="2026819528"/>
            <ac:picMk id="108" creationId="{3A8C6D7D-4905-8F4B-809F-D61545DDA8A5}"/>
          </ac:picMkLst>
        </pc:picChg>
        <pc:picChg chg="mod">
          <ac:chgData name="Ye Li" userId="36ad1630-51d3-44f5-b000-f38f253029e7" providerId="ADAL" clId="{3EB660C7-B0AD-8242-A091-FEAA17632484}" dt="2022-04-07T16:55:52.069" v="1115"/>
          <ac:picMkLst>
            <pc:docMk/>
            <pc:sldMk cId="4046915778" sldId="2026819528"/>
            <ac:picMk id="117" creationId="{C83C3144-2BB3-C54E-9D93-A72B07FA52A6}"/>
          </ac:picMkLst>
        </pc:picChg>
        <pc:picChg chg="mod">
          <ac:chgData name="Ye Li" userId="36ad1630-51d3-44f5-b000-f38f253029e7" providerId="ADAL" clId="{3EB660C7-B0AD-8242-A091-FEAA17632484}" dt="2022-04-07T16:55:52.069" v="1115"/>
          <ac:picMkLst>
            <pc:docMk/>
            <pc:sldMk cId="4046915778" sldId="2026819528"/>
            <ac:picMk id="120" creationId="{26893692-5370-F94F-918B-C9A8CD671186}"/>
          </ac:picMkLst>
        </pc:picChg>
        <pc:picChg chg="mod">
          <ac:chgData name="Ye Li" userId="36ad1630-51d3-44f5-b000-f38f253029e7" providerId="ADAL" clId="{3EB660C7-B0AD-8242-A091-FEAA17632484}" dt="2022-04-07T16:55:52.069" v="1115"/>
          <ac:picMkLst>
            <pc:docMk/>
            <pc:sldMk cId="4046915778" sldId="2026819528"/>
            <ac:picMk id="122" creationId="{BF23E2CC-ADDC-1C40-9873-4319CD7ECDEA}"/>
          </ac:picMkLst>
        </pc:picChg>
        <pc:picChg chg="mod">
          <ac:chgData name="Ye Li" userId="36ad1630-51d3-44f5-b000-f38f253029e7" providerId="ADAL" clId="{3EB660C7-B0AD-8242-A091-FEAA17632484}" dt="2022-04-07T16:55:52.069" v="1115"/>
          <ac:picMkLst>
            <pc:docMk/>
            <pc:sldMk cId="4046915778" sldId="2026819528"/>
            <ac:picMk id="124" creationId="{5A22E6B3-E3BF-7E4A-9C5B-33B4E40385C3}"/>
          </ac:picMkLst>
        </pc:picChg>
        <pc:cxnChg chg="add mod">
          <ac:chgData name="Ye Li" userId="36ad1630-51d3-44f5-b000-f38f253029e7" providerId="ADAL" clId="{3EB660C7-B0AD-8242-A091-FEAA17632484}" dt="2022-04-07T16:58:02.710" v="1183" actId="1035"/>
          <ac:cxnSpMkLst>
            <pc:docMk/>
            <pc:sldMk cId="4046915778" sldId="2026819528"/>
            <ac:cxnSpMk id="8" creationId="{626CA3F7-7856-6C4D-9B46-9AB3D0B97A22}"/>
          </ac:cxnSpMkLst>
        </pc:cxnChg>
        <pc:cxnChg chg="add mod">
          <ac:chgData name="Ye Li" userId="36ad1630-51d3-44f5-b000-f38f253029e7" providerId="ADAL" clId="{3EB660C7-B0AD-8242-A091-FEAA17632484}" dt="2022-04-07T16:58:02.710" v="1183" actId="1035"/>
          <ac:cxnSpMkLst>
            <pc:docMk/>
            <pc:sldMk cId="4046915778" sldId="2026819528"/>
            <ac:cxnSpMk id="13" creationId="{379C4A9E-8731-D142-B1CE-B7EEF76151F5}"/>
          </ac:cxnSpMkLst>
        </pc:cxnChg>
        <pc:cxnChg chg="del">
          <ac:chgData name="Ye Li" userId="36ad1630-51d3-44f5-b000-f38f253029e7" providerId="ADAL" clId="{3EB660C7-B0AD-8242-A091-FEAA17632484}" dt="2022-04-07T16:00:51.850" v="318" actId="478"/>
          <ac:cxnSpMkLst>
            <pc:docMk/>
            <pc:sldMk cId="4046915778" sldId="2026819528"/>
            <ac:cxnSpMk id="21" creationId="{F58A069E-D087-094C-853C-1F10CC14F5C7}"/>
          </ac:cxnSpMkLst>
        </pc:cxnChg>
        <pc:cxnChg chg="del">
          <ac:chgData name="Ye Li" userId="36ad1630-51d3-44f5-b000-f38f253029e7" providerId="ADAL" clId="{3EB660C7-B0AD-8242-A091-FEAA17632484}" dt="2022-04-07T16:00:51.850" v="318" actId="478"/>
          <ac:cxnSpMkLst>
            <pc:docMk/>
            <pc:sldMk cId="4046915778" sldId="2026819528"/>
            <ac:cxnSpMk id="23" creationId="{2D49F8DA-340E-5C47-A238-BCF41C4A9A55}"/>
          </ac:cxnSpMkLst>
        </pc:cxnChg>
        <pc:cxnChg chg="del">
          <ac:chgData name="Ye Li" userId="36ad1630-51d3-44f5-b000-f38f253029e7" providerId="ADAL" clId="{3EB660C7-B0AD-8242-A091-FEAA17632484}" dt="2022-04-07T16:00:51.850" v="318" actId="478"/>
          <ac:cxnSpMkLst>
            <pc:docMk/>
            <pc:sldMk cId="4046915778" sldId="2026819528"/>
            <ac:cxnSpMk id="34" creationId="{E6F6907A-7A71-994E-B06D-3302890735D3}"/>
          </ac:cxnSpMkLst>
        </pc:cxnChg>
        <pc:cxnChg chg="del">
          <ac:chgData name="Ye Li" userId="36ad1630-51d3-44f5-b000-f38f253029e7" providerId="ADAL" clId="{3EB660C7-B0AD-8242-A091-FEAA17632484}" dt="2022-04-07T16:00:51.850" v="318" actId="478"/>
          <ac:cxnSpMkLst>
            <pc:docMk/>
            <pc:sldMk cId="4046915778" sldId="2026819528"/>
            <ac:cxnSpMk id="42" creationId="{61BF0C33-3D10-5E4B-AD13-92ADE2943C8C}"/>
          </ac:cxnSpMkLst>
        </pc:cxnChg>
        <pc:cxnChg chg="del">
          <ac:chgData name="Ye Li" userId="36ad1630-51d3-44f5-b000-f38f253029e7" providerId="ADAL" clId="{3EB660C7-B0AD-8242-A091-FEAA17632484}" dt="2022-04-07T16:00:51.850" v="318" actId="478"/>
          <ac:cxnSpMkLst>
            <pc:docMk/>
            <pc:sldMk cId="4046915778" sldId="2026819528"/>
            <ac:cxnSpMk id="45" creationId="{181C3572-AFC4-0142-9C48-2446C5C218C4}"/>
          </ac:cxnSpMkLst>
        </pc:cxnChg>
        <pc:cxnChg chg="del">
          <ac:chgData name="Ye Li" userId="36ad1630-51d3-44f5-b000-f38f253029e7" providerId="ADAL" clId="{3EB660C7-B0AD-8242-A091-FEAA17632484}" dt="2022-04-07T16:00:51.850" v="318" actId="478"/>
          <ac:cxnSpMkLst>
            <pc:docMk/>
            <pc:sldMk cId="4046915778" sldId="2026819528"/>
            <ac:cxnSpMk id="59" creationId="{F909C4A6-5168-2842-B1FE-30FD34A5B284}"/>
          </ac:cxnSpMkLst>
        </pc:cxnChg>
        <pc:cxnChg chg="add mod">
          <ac:chgData name="Ye Li" userId="36ad1630-51d3-44f5-b000-f38f253029e7" providerId="ADAL" clId="{3EB660C7-B0AD-8242-A091-FEAA17632484}" dt="2022-04-07T16:58:02.710" v="1183" actId="1035"/>
          <ac:cxnSpMkLst>
            <pc:docMk/>
            <pc:sldMk cId="4046915778" sldId="2026819528"/>
            <ac:cxnSpMk id="114" creationId="{F4905E06-C301-694E-BF4F-B4F1B5259A9B}"/>
          </ac:cxnSpMkLst>
        </pc:cxnChg>
        <pc:cxnChg chg="add mod">
          <ac:chgData name="Ye Li" userId="36ad1630-51d3-44f5-b000-f38f253029e7" providerId="ADAL" clId="{3EB660C7-B0AD-8242-A091-FEAA17632484}" dt="2022-04-07T16:58:02.710" v="1183" actId="1035"/>
          <ac:cxnSpMkLst>
            <pc:docMk/>
            <pc:sldMk cId="4046915778" sldId="2026819528"/>
            <ac:cxnSpMk id="130" creationId="{3CD3F1ED-993E-DB48-ACF7-44F8A7CBA1B4}"/>
          </ac:cxnSpMkLst>
        </pc:cxnChg>
        <pc:cxnChg chg="add mod">
          <ac:chgData name="Ye Li" userId="36ad1630-51d3-44f5-b000-f38f253029e7" providerId="ADAL" clId="{3EB660C7-B0AD-8242-A091-FEAA17632484}" dt="2022-04-07T16:58:02.710" v="1183" actId="1035"/>
          <ac:cxnSpMkLst>
            <pc:docMk/>
            <pc:sldMk cId="4046915778" sldId="2026819528"/>
            <ac:cxnSpMk id="131" creationId="{AA7E86CC-49BD-B745-9D9E-6C93E267ACF6}"/>
          </ac:cxnSpMkLst>
        </pc:cxnChg>
        <pc:cxnChg chg="add mod">
          <ac:chgData name="Ye Li" userId="36ad1630-51d3-44f5-b000-f38f253029e7" providerId="ADAL" clId="{3EB660C7-B0AD-8242-A091-FEAA17632484}" dt="2022-04-07T16:58:02.710" v="1183" actId="1035"/>
          <ac:cxnSpMkLst>
            <pc:docMk/>
            <pc:sldMk cId="4046915778" sldId="2026819528"/>
            <ac:cxnSpMk id="132" creationId="{EA920636-A46E-D149-B1D6-BBD28BA37BBC}"/>
          </ac:cxnSpMkLst>
        </pc:cxnChg>
      </pc:sldChg>
      <pc:sldChg chg="addSp delSp modSp add mod">
        <pc:chgData name="Ye Li" userId="36ad1630-51d3-44f5-b000-f38f253029e7" providerId="ADAL" clId="{3EB660C7-B0AD-8242-A091-FEAA17632484}" dt="2022-04-07T16:38:32.306" v="725" actId="1076"/>
        <pc:sldMkLst>
          <pc:docMk/>
          <pc:sldMk cId="1443955757" sldId="2026819529"/>
        </pc:sldMkLst>
        <pc:spChg chg="add del">
          <ac:chgData name="Ye Li" userId="36ad1630-51d3-44f5-b000-f38f253029e7" providerId="ADAL" clId="{3EB660C7-B0AD-8242-A091-FEAA17632484}" dt="2022-04-07T16:36:15.535" v="692" actId="478"/>
          <ac:spMkLst>
            <pc:docMk/>
            <pc:sldMk cId="1443955757" sldId="2026819529"/>
            <ac:spMk id="2" creationId="{81C0AEEA-44FC-234C-A07A-B0A1512610FE}"/>
          </ac:spMkLst>
        </pc:spChg>
        <pc:spChg chg="del">
          <ac:chgData name="Ye Li" userId="36ad1630-51d3-44f5-b000-f38f253029e7" providerId="ADAL" clId="{3EB660C7-B0AD-8242-A091-FEAA17632484}" dt="2022-04-07T16:35:26.218" v="685" actId="478"/>
          <ac:spMkLst>
            <pc:docMk/>
            <pc:sldMk cId="1443955757" sldId="2026819529"/>
            <ac:spMk id="5" creationId="{2156DDCA-FC90-D648-ABD4-2C6A7AA10422}"/>
          </ac:spMkLst>
        </pc:spChg>
        <pc:spChg chg="add del">
          <ac:chgData name="Ye Li" userId="36ad1630-51d3-44f5-b000-f38f253029e7" providerId="ADAL" clId="{3EB660C7-B0AD-8242-A091-FEAA17632484}" dt="2022-04-07T16:36:50.673" v="694" actId="478"/>
          <ac:spMkLst>
            <pc:docMk/>
            <pc:sldMk cId="1443955757" sldId="2026819529"/>
            <ac:spMk id="6" creationId="{EAACEF69-2473-DB4C-8B4A-37762381B9A1}"/>
          </ac:spMkLst>
        </pc:spChg>
        <pc:spChg chg="add mod">
          <ac:chgData name="Ye Li" userId="36ad1630-51d3-44f5-b000-f38f253029e7" providerId="ADAL" clId="{3EB660C7-B0AD-8242-A091-FEAA17632484}" dt="2022-04-07T16:38:32.306" v="725" actId="1076"/>
          <ac:spMkLst>
            <pc:docMk/>
            <pc:sldMk cId="1443955757" sldId="2026819529"/>
            <ac:spMk id="9" creationId="{E7342561-71B0-F940-9F9E-7BF9CB4AE805}"/>
          </ac:spMkLst>
        </pc:spChg>
        <pc:spChg chg="del">
          <ac:chgData name="Ye Li" userId="36ad1630-51d3-44f5-b000-f38f253029e7" providerId="ADAL" clId="{3EB660C7-B0AD-8242-A091-FEAA17632484}" dt="2022-04-07T16:35:26.218" v="685" actId="478"/>
          <ac:spMkLst>
            <pc:docMk/>
            <pc:sldMk cId="1443955757" sldId="2026819529"/>
            <ac:spMk id="86" creationId="{7C34DD2A-6783-EA47-8562-779086C33546}"/>
          </ac:spMkLst>
        </pc:spChg>
        <pc:spChg chg="del">
          <ac:chgData name="Ye Li" userId="36ad1630-51d3-44f5-b000-f38f253029e7" providerId="ADAL" clId="{3EB660C7-B0AD-8242-A091-FEAA17632484}" dt="2022-04-07T16:35:26.218" v="685" actId="478"/>
          <ac:spMkLst>
            <pc:docMk/>
            <pc:sldMk cId="1443955757" sldId="2026819529"/>
            <ac:spMk id="87" creationId="{B4E2917E-1528-7848-B62D-D9A74CE7E801}"/>
          </ac:spMkLst>
        </pc:spChg>
        <pc:spChg chg="del">
          <ac:chgData name="Ye Li" userId="36ad1630-51d3-44f5-b000-f38f253029e7" providerId="ADAL" clId="{3EB660C7-B0AD-8242-A091-FEAA17632484}" dt="2022-04-07T16:35:26.218" v="685" actId="478"/>
          <ac:spMkLst>
            <pc:docMk/>
            <pc:sldMk cId="1443955757" sldId="2026819529"/>
            <ac:spMk id="88" creationId="{7F3FF434-AFF4-2B4F-B413-446645DE1F35}"/>
          </ac:spMkLst>
        </pc:spChg>
        <pc:spChg chg="del">
          <ac:chgData name="Ye Li" userId="36ad1630-51d3-44f5-b000-f38f253029e7" providerId="ADAL" clId="{3EB660C7-B0AD-8242-A091-FEAA17632484}" dt="2022-04-07T16:35:26.218" v="685" actId="478"/>
          <ac:spMkLst>
            <pc:docMk/>
            <pc:sldMk cId="1443955757" sldId="2026819529"/>
            <ac:spMk id="89" creationId="{B95BCA4B-C6DF-6A4C-B34C-5FAB8FD05AB5}"/>
          </ac:spMkLst>
        </pc:spChg>
        <pc:spChg chg="del">
          <ac:chgData name="Ye Li" userId="36ad1630-51d3-44f5-b000-f38f253029e7" providerId="ADAL" clId="{3EB660C7-B0AD-8242-A091-FEAA17632484}" dt="2022-04-07T16:35:26.218" v="685" actId="478"/>
          <ac:spMkLst>
            <pc:docMk/>
            <pc:sldMk cId="1443955757" sldId="2026819529"/>
            <ac:spMk id="90" creationId="{456A37D7-7305-844B-BC4F-BB4875E1B817}"/>
          </ac:spMkLst>
        </pc:spChg>
        <pc:spChg chg="del">
          <ac:chgData name="Ye Li" userId="36ad1630-51d3-44f5-b000-f38f253029e7" providerId="ADAL" clId="{3EB660C7-B0AD-8242-A091-FEAA17632484}" dt="2022-04-07T16:35:26.218" v="685" actId="478"/>
          <ac:spMkLst>
            <pc:docMk/>
            <pc:sldMk cId="1443955757" sldId="2026819529"/>
            <ac:spMk id="91" creationId="{B5DC843C-23F7-794D-897E-C3A30AB13F2F}"/>
          </ac:spMkLst>
        </pc:spChg>
        <pc:spChg chg="del">
          <ac:chgData name="Ye Li" userId="36ad1630-51d3-44f5-b000-f38f253029e7" providerId="ADAL" clId="{3EB660C7-B0AD-8242-A091-FEAA17632484}" dt="2022-04-07T16:35:26.218" v="685" actId="478"/>
          <ac:spMkLst>
            <pc:docMk/>
            <pc:sldMk cId="1443955757" sldId="2026819529"/>
            <ac:spMk id="92" creationId="{ED68E15B-E24C-0845-8570-AE16D61F09D4}"/>
          </ac:spMkLst>
        </pc:spChg>
        <pc:spChg chg="del">
          <ac:chgData name="Ye Li" userId="36ad1630-51d3-44f5-b000-f38f253029e7" providerId="ADAL" clId="{3EB660C7-B0AD-8242-A091-FEAA17632484}" dt="2022-04-07T16:35:26.218" v="685" actId="478"/>
          <ac:spMkLst>
            <pc:docMk/>
            <pc:sldMk cId="1443955757" sldId="2026819529"/>
            <ac:spMk id="93" creationId="{598D8461-B784-4441-BC75-DAC3B2E4B9F8}"/>
          </ac:spMkLst>
        </pc:spChg>
        <pc:spChg chg="del">
          <ac:chgData name="Ye Li" userId="36ad1630-51d3-44f5-b000-f38f253029e7" providerId="ADAL" clId="{3EB660C7-B0AD-8242-A091-FEAA17632484}" dt="2022-04-07T16:35:26.218" v="685" actId="478"/>
          <ac:spMkLst>
            <pc:docMk/>
            <pc:sldMk cId="1443955757" sldId="2026819529"/>
            <ac:spMk id="94" creationId="{5B8C7B1E-C382-E84E-822F-C7CA9DB5A5E6}"/>
          </ac:spMkLst>
        </pc:spChg>
        <pc:grpChg chg="del">
          <ac:chgData name="Ye Li" userId="36ad1630-51d3-44f5-b000-f38f253029e7" providerId="ADAL" clId="{3EB660C7-B0AD-8242-A091-FEAA17632484}" dt="2022-04-07T16:35:29.394" v="686" actId="478"/>
          <ac:grpSpMkLst>
            <pc:docMk/>
            <pc:sldMk cId="1443955757" sldId="2026819529"/>
            <ac:grpSpMk id="4" creationId="{C8DD24A4-3F09-8648-833B-2553B2C39C11}"/>
          </ac:grpSpMkLst>
        </pc:grpChg>
        <pc:grpChg chg="mod">
          <ac:chgData name="Ye Li" userId="36ad1630-51d3-44f5-b000-f38f253029e7" providerId="ADAL" clId="{3EB660C7-B0AD-8242-A091-FEAA17632484}" dt="2022-04-07T16:35:35.464" v="688" actId="1076"/>
          <ac:grpSpMkLst>
            <pc:docMk/>
            <pc:sldMk cId="1443955757" sldId="2026819529"/>
            <ac:grpSpMk id="48" creationId="{FEC18AC0-1928-AE49-8CA0-74F970B3DC0C}"/>
          </ac:grpSpMkLst>
        </pc:grpChg>
        <pc:grpChg chg="mod">
          <ac:chgData name="Ye Li" userId="36ad1630-51d3-44f5-b000-f38f253029e7" providerId="ADAL" clId="{3EB660C7-B0AD-8242-A091-FEAA17632484}" dt="2022-04-07T16:35:44.466" v="690" actId="1076"/>
          <ac:grpSpMkLst>
            <pc:docMk/>
            <pc:sldMk cId="1443955757" sldId="2026819529"/>
            <ac:grpSpMk id="51" creationId="{FAA6BC15-27AB-764C-8C3E-CDBA87B6B6E2}"/>
          </ac:grpSpMkLst>
        </pc:grpChg>
        <pc:grpChg chg="del">
          <ac:chgData name="Ye Li" userId="36ad1630-51d3-44f5-b000-f38f253029e7" providerId="ADAL" clId="{3EB660C7-B0AD-8242-A091-FEAA17632484}" dt="2022-04-07T16:35:32.484" v="687" actId="478"/>
          <ac:grpSpMkLst>
            <pc:docMk/>
            <pc:sldMk cId="1443955757" sldId="2026819529"/>
            <ac:grpSpMk id="78" creationId="{6505797A-D78D-E845-ADDA-91C7D191CCC3}"/>
          </ac:grpSpMkLst>
        </pc:grpChg>
        <pc:cxnChg chg="add mod">
          <ac:chgData name="Ye Li" userId="36ad1630-51d3-44f5-b000-f38f253029e7" providerId="ADAL" clId="{3EB660C7-B0AD-8242-A091-FEAA17632484}" dt="2022-04-07T16:37:22.266" v="697" actId="692"/>
          <ac:cxnSpMkLst>
            <pc:docMk/>
            <pc:sldMk cId="1443955757" sldId="2026819529"/>
            <ac:cxnSpMk id="8" creationId="{FA1C10AC-9719-3447-A2CB-CD6D4F7EE4DE}"/>
          </ac:cxnSpMkLst>
        </pc:cxnChg>
      </pc:sldChg>
      <pc:sldChg chg="addSp delSp modSp add mod">
        <pc:chgData name="Ye Li" userId="36ad1630-51d3-44f5-b000-f38f253029e7" providerId="ADAL" clId="{3EB660C7-B0AD-8242-A091-FEAA17632484}" dt="2022-04-07T17:07:44.022" v="1399" actId="20577"/>
        <pc:sldMkLst>
          <pc:docMk/>
          <pc:sldMk cId="279642756" sldId="2026819531"/>
        </pc:sldMkLst>
        <pc:spChg chg="add mod">
          <ac:chgData name="Ye Li" userId="36ad1630-51d3-44f5-b000-f38f253029e7" providerId="ADAL" clId="{3EB660C7-B0AD-8242-A091-FEAA17632484}" dt="2022-04-07T17:06:41.667" v="1371" actId="1076"/>
          <ac:spMkLst>
            <pc:docMk/>
            <pc:sldMk cId="279642756" sldId="2026819531"/>
            <ac:spMk id="2" creationId="{C4CE5C8C-8435-0F46-AD40-4632DF1BD55E}"/>
          </ac:spMkLst>
        </pc:spChg>
        <pc:spChg chg="add mod">
          <ac:chgData name="Ye Li" userId="36ad1630-51d3-44f5-b000-f38f253029e7" providerId="ADAL" clId="{3EB660C7-B0AD-8242-A091-FEAA17632484}" dt="2022-04-07T17:06:41.667" v="1371" actId="1076"/>
          <ac:spMkLst>
            <pc:docMk/>
            <pc:sldMk cId="279642756" sldId="2026819531"/>
            <ac:spMk id="3" creationId="{C2B6E9E2-0C58-744C-AEED-F9CBF6D60DAC}"/>
          </ac:spMkLst>
        </pc:spChg>
        <pc:spChg chg="del">
          <ac:chgData name="Ye Li" userId="36ad1630-51d3-44f5-b000-f38f253029e7" providerId="ADAL" clId="{3EB660C7-B0AD-8242-A091-FEAA17632484}" dt="2022-04-07T16:59:15.998" v="1221" actId="478"/>
          <ac:spMkLst>
            <pc:docMk/>
            <pc:sldMk cId="279642756" sldId="2026819531"/>
            <ac:spMk id="5" creationId="{2156DDCA-FC90-D648-ABD4-2C6A7AA10422}"/>
          </ac:spMkLst>
        </pc:spChg>
        <pc:spChg chg="del">
          <ac:chgData name="Ye Li" userId="36ad1630-51d3-44f5-b000-f38f253029e7" providerId="ADAL" clId="{3EB660C7-B0AD-8242-A091-FEAA17632484}" dt="2022-04-07T16:59:15.998" v="1221" actId="478"/>
          <ac:spMkLst>
            <pc:docMk/>
            <pc:sldMk cId="279642756" sldId="2026819531"/>
            <ac:spMk id="6" creationId="{14D38EAF-73C8-F449-943D-73257C40E5FE}"/>
          </ac:spMkLst>
        </pc:spChg>
        <pc:spChg chg="mod">
          <ac:chgData name="Ye Li" userId="36ad1630-51d3-44f5-b000-f38f253029e7" providerId="ADAL" clId="{3EB660C7-B0AD-8242-A091-FEAA17632484}" dt="2022-04-07T17:07:44.022" v="1399" actId="20577"/>
          <ac:spMkLst>
            <pc:docMk/>
            <pc:sldMk cId="279642756" sldId="2026819531"/>
            <ac:spMk id="10" creationId="{60ABE71F-4C08-4FAD-970C-615AFD21BC4A}"/>
          </ac:spMkLst>
        </pc:spChg>
        <pc:spChg chg="add mod">
          <ac:chgData name="Ye Li" userId="36ad1630-51d3-44f5-b000-f38f253029e7" providerId="ADAL" clId="{3EB660C7-B0AD-8242-A091-FEAA17632484}" dt="2022-04-07T17:06:41.667" v="1371" actId="1076"/>
          <ac:spMkLst>
            <pc:docMk/>
            <pc:sldMk cId="279642756" sldId="2026819531"/>
            <ac:spMk id="51" creationId="{3A330307-A8C4-0F43-8DE3-A4C84BA4FDDE}"/>
          </ac:spMkLst>
        </pc:spChg>
        <pc:spChg chg="add del mod">
          <ac:chgData name="Ye Li" userId="36ad1630-51d3-44f5-b000-f38f253029e7" providerId="ADAL" clId="{3EB660C7-B0AD-8242-A091-FEAA17632484}" dt="2022-04-07T17:02:01.838" v="1318" actId="478"/>
          <ac:spMkLst>
            <pc:docMk/>
            <pc:sldMk cId="279642756" sldId="2026819531"/>
            <ac:spMk id="52" creationId="{385B3C4A-013D-C641-B927-572594A3197D}"/>
          </ac:spMkLst>
        </pc:spChg>
        <pc:spChg chg="add mod">
          <ac:chgData name="Ye Li" userId="36ad1630-51d3-44f5-b000-f38f253029e7" providerId="ADAL" clId="{3EB660C7-B0AD-8242-A091-FEAA17632484}" dt="2022-04-07T17:06:41.667" v="1371" actId="1076"/>
          <ac:spMkLst>
            <pc:docMk/>
            <pc:sldMk cId="279642756" sldId="2026819531"/>
            <ac:spMk id="53" creationId="{FD8ECA3C-F871-D741-867F-E57130188849}"/>
          </ac:spMkLst>
        </pc:spChg>
        <pc:spChg chg="add mod">
          <ac:chgData name="Ye Li" userId="36ad1630-51d3-44f5-b000-f38f253029e7" providerId="ADAL" clId="{3EB660C7-B0AD-8242-A091-FEAA17632484}" dt="2022-04-07T17:06:41.667" v="1371" actId="1076"/>
          <ac:spMkLst>
            <pc:docMk/>
            <pc:sldMk cId="279642756" sldId="2026819531"/>
            <ac:spMk id="54" creationId="{3162F4E3-3924-7840-9B18-A186BA20D266}"/>
          </ac:spMkLst>
        </pc:spChg>
        <pc:spChg chg="add mod">
          <ac:chgData name="Ye Li" userId="36ad1630-51d3-44f5-b000-f38f253029e7" providerId="ADAL" clId="{3EB660C7-B0AD-8242-A091-FEAA17632484}" dt="2022-04-07T17:06:41.667" v="1371" actId="1076"/>
          <ac:spMkLst>
            <pc:docMk/>
            <pc:sldMk cId="279642756" sldId="2026819531"/>
            <ac:spMk id="55" creationId="{558F2FBA-310F-0C43-A358-B71E0672A1D2}"/>
          </ac:spMkLst>
        </pc:spChg>
        <pc:spChg chg="del">
          <ac:chgData name="Ye Li" userId="36ad1630-51d3-44f5-b000-f38f253029e7" providerId="ADAL" clId="{3EB660C7-B0AD-8242-A091-FEAA17632484}" dt="2022-04-07T16:59:15.998" v="1221" actId="478"/>
          <ac:spMkLst>
            <pc:docMk/>
            <pc:sldMk cId="279642756" sldId="2026819531"/>
            <ac:spMk id="86" creationId="{7C34DD2A-6783-EA47-8562-779086C33546}"/>
          </ac:spMkLst>
        </pc:spChg>
        <pc:spChg chg="del">
          <ac:chgData name="Ye Li" userId="36ad1630-51d3-44f5-b000-f38f253029e7" providerId="ADAL" clId="{3EB660C7-B0AD-8242-A091-FEAA17632484}" dt="2022-04-07T16:59:15.998" v="1221" actId="478"/>
          <ac:spMkLst>
            <pc:docMk/>
            <pc:sldMk cId="279642756" sldId="2026819531"/>
            <ac:spMk id="87" creationId="{B4E2917E-1528-7848-B62D-D9A74CE7E801}"/>
          </ac:spMkLst>
        </pc:spChg>
        <pc:spChg chg="del">
          <ac:chgData name="Ye Li" userId="36ad1630-51d3-44f5-b000-f38f253029e7" providerId="ADAL" clId="{3EB660C7-B0AD-8242-A091-FEAA17632484}" dt="2022-04-07T16:59:15.998" v="1221" actId="478"/>
          <ac:spMkLst>
            <pc:docMk/>
            <pc:sldMk cId="279642756" sldId="2026819531"/>
            <ac:spMk id="88" creationId="{7F3FF434-AFF4-2B4F-B413-446645DE1F35}"/>
          </ac:spMkLst>
        </pc:spChg>
        <pc:spChg chg="del">
          <ac:chgData name="Ye Li" userId="36ad1630-51d3-44f5-b000-f38f253029e7" providerId="ADAL" clId="{3EB660C7-B0AD-8242-A091-FEAA17632484}" dt="2022-04-07T16:58:37.300" v="1185" actId="478"/>
          <ac:spMkLst>
            <pc:docMk/>
            <pc:sldMk cId="279642756" sldId="2026819531"/>
            <ac:spMk id="89" creationId="{B95BCA4B-C6DF-6A4C-B34C-5FAB8FD05AB5}"/>
          </ac:spMkLst>
        </pc:spChg>
        <pc:spChg chg="del">
          <ac:chgData name="Ye Li" userId="36ad1630-51d3-44f5-b000-f38f253029e7" providerId="ADAL" clId="{3EB660C7-B0AD-8242-A091-FEAA17632484}" dt="2022-04-07T16:58:37.300" v="1185" actId="478"/>
          <ac:spMkLst>
            <pc:docMk/>
            <pc:sldMk cId="279642756" sldId="2026819531"/>
            <ac:spMk id="90" creationId="{456A37D7-7305-844B-BC4F-BB4875E1B817}"/>
          </ac:spMkLst>
        </pc:spChg>
        <pc:spChg chg="del">
          <ac:chgData name="Ye Li" userId="36ad1630-51d3-44f5-b000-f38f253029e7" providerId="ADAL" clId="{3EB660C7-B0AD-8242-A091-FEAA17632484}" dt="2022-04-07T16:59:15.998" v="1221" actId="478"/>
          <ac:spMkLst>
            <pc:docMk/>
            <pc:sldMk cId="279642756" sldId="2026819531"/>
            <ac:spMk id="91" creationId="{B5DC843C-23F7-794D-897E-C3A30AB13F2F}"/>
          </ac:spMkLst>
        </pc:spChg>
        <pc:spChg chg="del">
          <ac:chgData name="Ye Li" userId="36ad1630-51d3-44f5-b000-f38f253029e7" providerId="ADAL" clId="{3EB660C7-B0AD-8242-A091-FEAA17632484}" dt="2022-04-07T16:59:15.998" v="1221" actId="478"/>
          <ac:spMkLst>
            <pc:docMk/>
            <pc:sldMk cId="279642756" sldId="2026819531"/>
            <ac:spMk id="92" creationId="{ED68E15B-E24C-0845-8570-AE16D61F09D4}"/>
          </ac:spMkLst>
        </pc:spChg>
        <pc:spChg chg="del">
          <ac:chgData name="Ye Li" userId="36ad1630-51d3-44f5-b000-f38f253029e7" providerId="ADAL" clId="{3EB660C7-B0AD-8242-A091-FEAA17632484}" dt="2022-04-07T16:59:15.998" v="1221" actId="478"/>
          <ac:spMkLst>
            <pc:docMk/>
            <pc:sldMk cId="279642756" sldId="2026819531"/>
            <ac:spMk id="93" creationId="{598D8461-B784-4441-BC75-DAC3B2E4B9F8}"/>
          </ac:spMkLst>
        </pc:spChg>
        <pc:spChg chg="del">
          <ac:chgData name="Ye Li" userId="36ad1630-51d3-44f5-b000-f38f253029e7" providerId="ADAL" clId="{3EB660C7-B0AD-8242-A091-FEAA17632484}" dt="2022-04-07T16:59:15.998" v="1221" actId="478"/>
          <ac:spMkLst>
            <pc:docMk/>
            <pc:sldMk cId="279642756" sldId="2026819531"/>
            <ac:spMk id="94" creationId="{5B8C7B1E-C382-E84E-822F-C7CA9DB5A5E6}"/>
          </ac:spMkLst>
        </pc:spChg>
        <pc:spChg chg="del">
          <ac:chgData name="Ye Li" userId="36ad1630-51d3-44f5-b000-f38f253029e7" providerId="ADAL" clId="{3EB660C7-B0AD-8242-A091-FEAA17632484}" dt="2022-04-07T16:59:15.998" v="1221" actId="478"/>
          <ac:spMkLst>
            <pc:docMk/>
            <pc:sldMk cId="279642756" sldId="2026819531"/>
            <ac:spMk id="95" creationId="{62A17736-C656-0743-85D9-D7BA477B733A}"/>
          </ac:spMkLst>
        </pc:spChg>
        <pc:spChg chg="del">
          <ac:chgData name="Ye Li" userId="36ad1630-51d3-44f5-b000-f38f253029e7" providerId="ADAL" clId="{3EB660C7-B0AD-8242-A091-FEAA17632484}" dt="2022-04-07T16:58:37.300" v="1185" actId="478"/>
          <ac:spMkLst>
            <pc:docMk/>
            <pc:sldMk cId="279642756" sldId="2026819531"/>
            <ac:spMk id="96" creationId="{0FE121F9-361F-B146-A50D-2FA43E316354}"/>
          </ac:spMkLst>
        </pc:spChg>
        <pc:spChg chg="del">
          <ac:chgData name="Ye Li" userId="36ad1630-51d3-44f5-b000-f38f253029e7" providerId="ADAL" clId="{3EB660C7-B0AD-8242-A091-FEAA17632484}" dt="2022-04-07T16:58:37.300" v="1185" actId="478"/>
          <ac:spMkLst>
            <pc:docMk/>
            <pc:sldMk cId="279642756" sldId="2026819531"/>
            <ac:spMk id="97" creationId="{DC51D705-DD92-E843-83D6-C42AEB69A2AF}"/>
          </ac:spMkLst>
        </pc:spChg>
        <pc:spChg chg="del">
          <ac:chgData name="Ye Li" userId="36ad1630-51d3-44f5-b000-f38f253029e7" providerId="ADAL" clId="{3EB660C7-B0AD-8242-A091-FEAA17632484}" dt="2022-04-07T16:58:41.497" v="1186" actId="478"/>
          <ac:spMkLst>
            <pc:docMk/>
            <pc:sldMk cId="279642756" sldId="2026819531"/>
            <ac:spMk id="126" creationId="{C7A1A8B7-06BC-114F-B249-A897CEF5ACFB}"/>
          </ac:spMkLst>
        </pc:spChg>
        <pc:spChg chg="del">
          <ac:chgData name="Ye Li" userId="36ad1630-51d3-44f5-b000-f38f253029e7" providerId="ADAL" clId="{3EB660C7-B0AD-8242-A091-FEAA17632484}" dt="2022-04-07T16:58:41.497" v="1186" actId="478"/>
          <ac:spMkLst>
            <pc:docMk/>
            <pc:sldMk cId="279642756" sldId="2026819531"/>
            <ac:spMk id="127" creationId="{A334B524-803E-9E44-9CB6-7647B9FE4A95}"/>
          </ac:spMkLst>
        </pc:spChg>
        <pc:spChg chg="del">
          <ac:chgData name="Ye Li" userId="36ad1630-51d3-44f5-b000-f38f253029e7" providerId="ADAL" clId="{3EB660C7-B0AD-8242-A091-FEAA17632484}" dt="2022-04-07T16:58:41.497" v="1186" actId="478"/>
          <ac:spMkLst>
            <pc:docMk/>
            <pc:sldMk cId="279642756" sldId="2026819531"/>
            <ac:spMk id="128" creationId="{6C49FC50-E7E6-6546-813D-A2DF3122B6E8}"/>
          </ac:spMkLst>
        </pc:spChg>
        <pc:spChg chg="del">
          <ac:chgData name="Ye Li" userId="36ad1630-51d3-44f5-b000-f38f253029e7" providerId="ADAL" clId="{3EB660C7-B0AD-8242-A091-FEAA17632484}" dt="2022-04-07T16:58:41.497" v="1186" actId="478"/>
          <ac:spMkLst>
            <pc:docMk/>
            <pc:sldMk cId="279642756" sldId="2026819531"/>
            <ac:spMk id="129" creationId="{DB52B3A9-0956-0D46-84D6-DE87648C97A7}"/>
          </ac:spMkLst>
        </pc:spChg>
        <pc:grpChg chg="mod">
          <ac:chgData name="Ye Li" userId="36ad1630-51d3-44f5-b000-f38f253029e7" providerId="ADAL" clId="{3EB660C7-B0AD-8242-A091-FEAA17632484}" dt="2022-04-07T17:06:41.667" v="1371" actId="1076"/>
          <ac:grpSpMkLst>
            <pc:docMk/>
            <pc:sldMk cId="279642756" sldId="2026819531"/>
            <ac:grpSpMk id="48" creationId="{FEC18AC0-1928-AE49-8CA0-74F970B3DC0C}"/>
          </ac:grpSpMkLst>
        </pc:grpChg>
        <pc:grpChg chg="del mod">
          <ac:chgData name="Ye Li" userId="36ad1630-51d3-44f5-b000-f38f253029e7" providerId="ADAL" clId="{3EB660C7-B0AD-8242-A091-FEAA17632484}" dt="2022-04-07T17:06:32.284" v="1370" actId="478"/>
          <ac:grpSpMkLst>
            <pc:docMk/>
            <pc:sldMk cId="279642756" sldId="2026819531"/>
            <ac:grpSpMk id="78" creationId="{6505797A-D78D-E845-ADDA-91C7D191CCC3}"/>
          </ac:grpSpMkLst>
        </pc:grpChg>
        <pc:grpChg chg="mod">
          <ac:chgData name="Ye Li" userId="36ad1630-51d3-44f5-b000-f38f253029e7" providerId="ADAL" clId="{3EB660C7-B0AD-8242-A091-FEAA17632484}" dt="2022-04-07T17:06:41.667" v="1371" actId="1076"/>
          <ac:grpSpMkLst>
            <pc:docMk/>
            <pc:sldMk cId="279642756" sldId="2026819531"/>
            <ac:grpSpMk id="115" creationId="{1370EF8B-0361-0046-BAA5-1CADE554CB82}"/>
          </ac:grpSpMkLst>
        </pc:grpChg>
        <pc:grpChg chg="del mod">
          <ac:chgData name="Ye Li" userId="36ad1630-51d3-44f5-b000-f38f253029e7" providerId="ADAL" clId="{3EB660C7-B0AD-8242-A091-FEAA17632484}" dt="2022-04-07T17:06:32.284" v="1370" actId="478"/>
          <ac:grpSpMkLst>
            <pc:docMk/>
            <pc:sldMk cId="279642756" sldId="2026819531"/>
            <ac:grpSpMk id="118" creationId="{70D7BE2A-7A08-F24A-A549-E6D75F70D9F5}"/>
          </ac:grpSpMkLst>
        </pc:grpChg>
        <pc:cxnChg chg="mod">
          <ac:chgData name="Ye Li" userId="36ad1630-51d3-44f5-b000-f38f253029e7" providerId="ADAL" clId="{3EB660C7-B0AD-8242-A091-FEAA17632484}" dt="2022-04-07T17:06:41.667" v="1371" actId="1076"/>
          <ac:cxnSpMkLst>
            <pc:docMk/>
            <pc:sldMk cId="279642756" sldId="2026819531"/>
            <ac:cxnSpMk id="8" creationId="{626CA3F7-7856-6C4D-9B46-9AB3D0B97A22}"/>
          </ac:cxnSpMkLst>
        </pc:cxnChg>
        <pc:cxnChg chg="mod">
          <ac:chgData name="Ye Li" userId="36ad1630-51d3-44f5-b000-f38f253029e7" providerId="ADAL" clId="{3EB660C7-B0AD-8242-A091-FEAA17632484}" dt="2022-04-07T17:06:41.667" v="1371" actId="1076"/>
          <ac:cxnSpMkLst>
            <pc:docMk/>
            <pc:sldMk cId="279642756" sldId="2026819531"/>
            <ac:cxnSpMk id="13" creationId="{379C4A9E-8731-D142-B1CE-B7EEF76151F5}"/>
          </ac:cxnSpMkLst>
        </pc:cxnChg>
        <pc:cxnChg chg="del mod">
          <ac:chgData name="Ye Li" userId="36ad1630-51d3-44f5-b000-f38f253029e7" providerId="ADAL" clId="{3EB660C7-B0AD-8242-A091-FEAA17632484}" dt="2022-04-07T17:06:32.284" v="1370" actId="478"/>
          <ac:cxnSpMkLst>
            <pc:docMk/>
            <pc:sldMk cId="279642756" sldId="2026819531"/>
            <ac:cxnSpMk id="114" creationId="{F4905E06-C301-694E-BF4F-B4F1B5259A9B}"/>
          </ac:cxnSpMkLst>
        </pc:cxnChg>
        <pc:cxnChg chg="mod">
          <ac:chgData name="Ye Li" userId="36ad1630-51d3-44f5-b000-f38f253029e7" providerId="ADAL" clId="{3EB660C7-B0AD-8242-A091-FEAA17632484}" dt="2022-04-07T17:06:41.667" v="1371" actId="1076"/>
          <ac:cxnSpMkLst>
            <pc:docMk/>
            <pc:sldMk cId="279642756" sldId="2026819531"/>
            <ac:cxnSpMk id="130" creationId="{3CD3F1ED-993E-DB48-ACF7-44F8A7CBA1B4}"/>
          </ac:cxnSpMkLst>
        </pc:cxnChg>
        <pc:cxnChg chg="del mod">
          <ac:chgData name="Ye Li" userId="36ad1630-51d3-44f5-b000-f38f253029e7" providerId="ADAL" clId="{3EB660C7-B0AD-8242-A091-FEAA17632484}" dt="2022-04-07T17:06:32.284" v="1370" actId="478"/>
          <ac:cxnSpMkLst>
            <pc:docMk/>
            <pc:sldMk cId="279642756" sldId="2026819531"/>
            <ac:cxnSpMk id="131" creationId="{AA7E86CC-49BD-B745-9D9E-6C93E267ACF6}"/>
          </ac:cxnSpMkLst>
        </pc:cxnChg>
        <pc:cxnChg chg="mod">
          <ac:chgData name="Ye Li" userId="36ad1630-51d3-44f5-b000-f38f253029e7" providerId="ADAL" clId="{3EB660C7-B0AD-8242-A091-FEAA17632484}" dt="2022-04-07T17:06:41.667" v="1371" actId="1076"/>
          <ac:cxnSpMkLst>
            <pc:docMk/>
            <pc:sldMk cId="279642756" sldId="2026819531"/>
            <ac:cxnSpMk id="132" creationId="{EA920636-A46E-D149-B1D6-BBD28BA37BBC}"/>
          </ac:cxnSpMkLst>
        </pc:cxnChg>
      </pc:sldChg>
    </pc:docChg>
  </pc:docChgLst>
  <pc:docChgLst>
    <pc:chgData name="John Manferdelli" userId="fc0ef8cf-410a-4fff-afa7-0827a57dcd7c" providerId="ADAL" clId="{4331E91C-B3CD-44E5-B019-AAEF41ECA77D}"/>
    <pc:docChg chg="custSel addSld modSld">
      <pc:chgData name="John Manferdelli" userId="fc0ef8cf-410a-4fff-afa7-0827a57dcd7c" providerId="ADAL" clId="{4331E91C-B3CD-44E5-B019-AAEF41ECA77D}" dt="2022-12-14T22:03:40.769" v="118" actId="1035"/>
      <pc:docMkLst>
        <pc:docMk/>
      </pc:docMkLst>
      <pc:sldChg chg="modSp add mod">
        <pc:chgData name="John Manferdelli" userId="fc0ef8cf-410a-4fff-afa7-0827a57dcd7c" providerId="ADAL" clId="{4331E91C-B3CD-44E5-B019-AAEF41ECA77D}" dt="2022-12-14T22:03:40.769" v="118" actId="1035"/>
        <pc:sldMkLst>
          <pc:docMk/>
          <pc:sldMk cId="265700243" sldId="2026819534"/>
        </pc:sldMkLst>
        <pc:spChg chg="mod">
          <ac:chgData name="John Manferdelli" userId="fc0ef8cf-410a-4fff-afa7-0827a57dcd7c" providerId="ADAL" clId="{4331E91C-B3CD-44E5-B019-AAEF41ECA77D}" dt="2022-12-14T22:03:40.769" v="118" actId="1035"/>
          <ac:spMkLst>
            <pc:docMk/>
            <pc:sldMk cId="265700243" sldId="2026819534"/>
            <ac:spMk id="3" creationId="{EAEB9B45-F575-DF4C-977F-B2FB8E10CE41}"/>
          </ac:spMkLst>
        </pc:spChg>
        <pc:spChg chg="mod">
          <ac:chgData name="John Manferdelli" userId="fc0ef8cf-410a-4fff-afa7-0827a57dcd7c" providerId="ADAL" clId="{4331E91C-B3CD-44E5-B019-AAEF41ECA77D}" dt="2022-12-14T22:02:33.509" v="41" actId="207"/>
          <ac:spMkLst>
            <pc:docMk/>
            <pc:sldMk cId="265700243" sldId="2026819534"/>
            <ac:spMk id="5" creationId="{D038564A-00C7-A9FC-A055-2A23A48B450E}"/>
          </ac:spMkLst>
        </pc:spChg>
        <pc:spChg chg="mod">
          <ac:chgData name="John Manferdelli" userId="fc0ef8cf-410a-4fff-afa7-0827a57dcd7c" providerId="ADAL" clId="{4331E91C-B3CD-44E5-B019-AAEF41ECA77D}" dt="2022-12-14T22:03:40.769" v="118" actId="1035"/>
          <ac:spMkLst>
            <pc:docMk/>
            <pc:sldMk cId="265700243" sldId="2026819534"/>
            <ac:spMk id="6" creationId="{0B8FE6DA-1565-23E5-6F47-4922654DDD1B}"/>
          </ac:spMkLst>
        </pc:spChg>
      </pc:sldChg>
      <pc:sldChg chg="modSp add mod modNotes">
        <pc:chgData name="John Manferdelli" userId="fc0ef8cf-410a-4fff-afa7-0827a57dcd7c" providerId="ADAL" clId="{4331E91C-B3CD-44E5-B019-AAEF41ECA77D}" dt="2022-12-14T22:02:05.658" v="40" actId="6549"/>
        <pc:sldMkLst>
          <pc:docMk/>
          <pc:sldMk cId="3639554501" sldId="2026819577"/>
        </pc:sldMkLst>
        <pc:spChg chg="mod">
          <ac:chgData name="John Manferdelli" userId="fc0ef8cf-410a-4fff-afa7-0827a57dcd7c" providerId="ADAL" clId="{4331E91C-B3CD-44E5-B019-AAEF41ECA77D}" dt="2022-12-14T21:59:07.124" v="16" actId="20577"/>
          <ac:spMkLst>
            <pc:docMk/>
            <pc:sldMk cId="3639554501" sldId="2026819577"/>
            <ac:spMk id="2" creationId="{E0973822-AF0B-4979-924D-1C20AB7E5D3F}"/>
          </ac:spMkLst>
        </pc:spChg>
        <pc:spChg chg="mod">
          <ac:chgData name="John Manferdelli" userId="fc0ef8cf-410a-4fff-afa7-0827a57dcd7c" providerId="ADAL" clId="{4331E91C-B3CD-44E5-B019-AAEF41ECA77D}" dt="2022-12-14T21:59:33.745" v="17" actId="947"/>
          <ac:spMkLst>
            <pc:docMk/>
            <pc:sldMk cId="3639554501" sldId="2026819577"/>
            <ac:spMk id="6" creationId="{620F13C4-3A8C-C04F-9993-DA9019917EA8}"/>
          </ac:spMkLst>
        </pc:spChg>
        <pc:spChg chg="mod">
          <ac:chgData name="John Manferdelli" userId="fc0ef8cf-410a-4fff-afa7-0827a57dcd7c" providerId="ADAL" clId="{4331E91C-B3CD-44E5-B019-AAEF41ECA77D}" dt="2022-12-14T22:02:05.658" v="40" actId="6549"/>
          <ac:spMkLst>
            <pc:docMk/>
            <pc:sldMk cId="3639554501" sldId="2026819577"/>
            <ac:spMk id="7" creationId="{B4728316-5362-C94A-8FD5-7A6B0FBF827A}"/>
          </ac:spMkLst>
        </pc:spChg>
        <pc:spChg chg="mod">
          <ac:chgData name="John Manferdelli" userId="fc0ef8cf-410a-4fff-afa7-0827a57dcd7c" providerId="ADAL" clId="{4331E91C-B3CD-44E5-B019-AAEF41ECA77D}" dt="2022-12-14T22:01:02.953" v="36" actId="1035"/>
          <ac:spMkLst>
            <pc:docMk/>
            <pc:sldMk cId="3639554501" sldId="2026819577"/>
            <ac:spMk id="12" creationId="{0B1BB2A5-6552-984F-B755-7C3C7E614F1B}"/>
          </ac:spMkLst>
        </pc:spChg>
        <pc:spChg chg="mod">
          <ac:chgData name="John Manferdelli" userId="fc0ef8cf-410a-4fff-afa7-0827a57dcd7c" providerId="ADAL" clId="{4331E91C-B3CD-44E5-B019-AAEF41ECA77D}" dt="2022-12-14T22:01:36.656" v="39" actId="20577"/>
          <ac:spMkLst>
            <pc:docMk/>
            <pc:sldMk cId="3639554501" sldId="2026819577"/>
            <ac:spMk id="13" creationId="{56ECAA6C-FFF3-C44C-B73A-AC238D119F1A}"/>
          </ac:spMkLst>
        </pc:spChg>
      </pc:sldChg>
    </pc:docChg>
  </pc:docChgLst>
  <pc:docChgLst>
    <pc:chgData name="John Manferdelli" userId="fc0ef8cf-410a-4fff-afa7-0827a57dcd7c" providerId="ADAL" clId="{5965DB69-12F5-456C-96A7-B3321CE9D549}"/>
    <pc:docChg chg="undo custSel modSld modShowInfo">
      <pc:chgData name="John Manferdelli" userId="fc0ef8cf-410a-4fff-afa7-0827a57dcd7c" providerId="ADAL" clId="{5965DB69-12F5-456C-96A7-B3321CE9D549}" dt="2022-12-14T22:37:17.748" v="501" actId="1035"/>
      <pc:docMkLst>
        <pc:docMk/>
      </pc:docMkLst>
      <pc:sldChg chg="addSp delSp modSp mod">
        <pc:chgData name="John Manferdelli" userId="fc0ef8cf-410a-4fff-afa7-0827a57dcd7c" providerId="ADAL" clId="{5965DB69-12F5-456C-96A7-B3321CE9D549}" dt="2022-12-14T22:27:29.249" v="96" actId="403"/>
        <pc:sldMkLst>
          <pc:docMk/>
          <pc:sldMk cId="265700243" sldId="2026819534"/>
        </pc:sldMkLst>
        <pc:spChg chg="mod">
          <ac:chgData name="John Manferdelli" userId="fc0ef8cf-410a-4fff-afa7-0827a57dcd7c" providerId="ADAL" clId="{5965DB69-12F5-456C-96A7-B3321CE9D549}" dt="2022-12-14T22:27:29.249" v="96" actId="403"/>
          <ac:spMkLst>
            <pc:docMk/>
            <pc:sldMk cId="265700243" sldId="2026819534"/>
            <ac:spMk id="2" creationId="{F60E2652-1BD9-5545-A120-48F537B731DD}"/>
          </ac:spMkLst>
        </pc:spChg>
        <pc:spChg chg="mod">
          <ac:chgData name="John Manferdelli" userId="fc0ef8cf-410a-4fff-afa7-0827a57dcd7c" providerId="ADAL" clId="{5965DB69-12F5-456C-96A7-B3321CE9D549}" dt="2022-12-14T22:27:07.027" v="93" actId="207"/>
          <ac:spMkLst>
            <pc:docMk/>
            <pc:sldMk cId="265700243" sldId="2026819534"/>
            <ac:spMk id="3" creationId="{EAEB9B45-F575-DF4C-977F-B2FB8E10CE41}"/>
          </ac:spMkLst>
        </pc:spChg>
        <pc:spChg chg="add del mod">
          <ac:chgData name="John Manferdelli" userId="fc0ef8cf-410a-4fff-afa7-0827a57dcd7c" providerId="ADAL" clId="{5965DB69-12F5-456C-96A7-B3321CE9D549}" dt="2022-12-14T22:26:22.366" v="82" actId="14100"/>
          <ac:spMkLst>
            <pc:docMk/>
            <pc:sldMk cId="265700243" sldId="2026819534"/>
            <ac:spMk id="5" creationId="{D038564A-00C7-A9FC-A055-2A23A48B450E}"/>
          </ac:spMkLst>
        </pc:spChg>
        <pc:spChg chg="mod">
          <ac:chgData name="John Manferdelli" userId="fc0ef8cf-410a-4fff-afa7-0827a57dcd7c" providerId="ADAL" clId="{5965DB69-12F5-456C-96A7-B3321CE9D549}" dt="2022-12-14T22:26:08.536" v="79" actId="403"/>
          <ac:spMkLst>
            <pc:docMk/>
            <pc:sldMk cId="265700243" sldId="2026819534"/>
            <ac:spMk id="6" creationId="{0B8FE6DA-1565-23E5-6F47-4922654DDD1B}"/>
          </ac:spMkLst>
        </pc:spChg>
      </pc:sldChg>
      <pc:sldChg chg="modSp mod modAnim">
        <pc:chgData name="John Manferdelli" userId="fc0ef8cf-410a-4fff-afa7-0827a57dcd7c" providerId="ADAL" clId="{5965DB69-12F5-456C-96A7-B3321CE9D549}" dt="2022-12-14T22:37:17.748" v="501" actId="1035"/>
        <pc:sldMkLst>
          <pc:docMk/>
          <pc:sldMk cId="3639554501" sldId="2026819577"/>
        </pc:sldMkLst>
        <pc:spChg chg="mod">
          <ac:chgData name="John Manferdelli" userId="fc0ef8cf-410a-4fff-afa7-0827a57dcd7c" providerId="ADAL" clId="{5965DB69-12F5-456C-96A7-B3321CE9D549}" dt="2022-12-14T22:28:05.779" v="108" actId="20577"/>
          <ac:spMkLst>
            <pc:docMk/>
            <pc:sldMk cId="3639554501" sldId="2026819577"/>
            <ac:spMk id="2" creationId="{E0973822-AF0B-4979-924D-1C20AB7E5D3F}"/>
          </ac:spMkLst>
        </pc:spChg>
        <pc:spChg chg="mod">
          <ac:chgData name="John Manferdelli" userId="fc0ef8cf-410a-4fff-afa7-0827a57dcd7c" providerId="ADAL" clId="{5965DB69-12F5-456C-96A7-B3321CE9D549}" dt="2022-12-14T22:37:17.748" v="501" actId="1035"/>
          <ac:spMkLst>
            <pc:docMk/>
            <pc:sldMk cId="3639554501" sldId="2026819577"/>
            <ac:spMk id="7" creationId="{B4728316-5362-C94A-8FD5-7A6B0FBF827A}"/>
          </ac:spMkLst>
        </pc:spChg>
        <pc:spChg chg="mod">
          <ac:chgData name="John Manferdelli" userId="fc0ef8cf-410a-4fff-afa7-0827a57dcd7c" providerId="ADAL" clId="{5965DB69-12F5-456C-96A7-B3321CE9D549}" dt="2022-12-14T22:33:57.512" v="349" actId="20577"/>
          <ac:spMkLst>
            <pc:docMk/>
            <pc:sldMk cId="3639554501" sldId="2026819577"/>
            <ac:spMk id="12" creationId="{0B1BB2A5-6552-984F-B755-7C3C7E614F1B}"/>
          </ac:spMkLst>
        </pc:spChg>
        <pc:spChg chg="mod">
          <ac:chgData name="John Manferdelli" userId="fc0ef8cf-410a-4fff-afa7-0827a57dcd7c" providerId="ADAL" clId="{5965DB69-12F5-456C-96A7-B3321CE9D549}" dt="2022-12-14T22:37:04.298" v="488" actId="20577"/>
          <ac:spMkLst>
            <pc:docMk/>
            <pc:sldMk cId="3639554501" sldId="2026819577"/>
            <ac:spMk id="13" creationId="{56ECAA6C-FFF3-C44C-B73A-AC238D119F1A}"/>
          </ac:spMkLst>
        </pc:spChg>
      </pc:sldChg>
    </pc:docChg>
  </pc:docChgLst>
  <pc:docChgLst>
    <pc:chgData name="John Manferdelli" userId="S::jmanferdelli@vmware.com::fc0ef8cf-410a-4fff-afa7-0827a57dcd7c" providerId="AD" clId="Web-{E680EAB7-E2CF-4192-90DC-ED76B4BB47F8}"/>
    <pc:docChg chg="modSld">
      <pc:chgData name="John Manferdelli" userId="S::jmanferdelli@vmware.com::fc0ef8cf-410a-4fff-afa7-0827a57dcd7c" providerId="AD" clId="Web-{E680EAB7-E2CF-4192-90DC-ED76B4BB47F8}" dt="2022-12-15T00:54:03.771" v="2" actId="14100"/>
      <pc:docMkLst>
        <pc:docMk/>
      </pc:docMkLst>
      <pc:sldChg chg="modSp">
        <pc:chgData name="John Manferdelli" userId="S::jmanferdelli@vmware.com::fc0ef8cf-410a-4fff-afa7-0827a57dcd7c" providerId="AD" clId="Web-{E680EAB7-E2CF-4192-90DC-ED76B4BB47F8}" dt="2022-12-15T00:54:03.771" v="2" actId="14100"/>
        <pc:sldMkLst>
          <pc:docMk/>
          <pc:sldMk cId="2855006757" sldId="2026819545"/>
        </pc:sldMkLst>
        <pc:grpChg chg="mod">
          <ac:chgData name="John Manferdelli" userId="S::jmanferdelli@vmware.com::fc0ef8cf-410a-4fff-afa7-0827a57dcd7c" providerId="AD" clId="Web-{E680EAB7-E2CF-4192-90DC-ED76B4BB47F8}" dt="2022-12-15T00:54:03.771" v="2" actId="14100"/>
          <ac:grpSpMkLst>
            <pc:docMk/>
            <pc:sldMk cId="2855006757" sldId="2026819545"/>
            <ac:grpSpMk id="6" creationId="{CCF8EAA8-F9E2-27C0-BBAA-D82C81124521}"/>
          </ac:grpSpMkLst>
        </pc:grpChg>
        <pc:cxnChg chg="mod">
          <ac:chgData name="John Manferdelli" userId="S::jmanferdelli@vmware.com::fc0ef8cf-410a-4fff-afa7-0827a57dcd7c" providerId="AD" clId="Web-{E680EAB7-E2CF-4192-90DC-ED76B4BB47F8}" dt="2022-12-15T00:53:51.708" v="0" actId="1076"/>
          <ac:cxnSpMkLst>
            <pc:docMk/>
            <pc:sldMk cId="2855006757" sldId="2026819545"/>
            <ac:cxnSpMk id="67" creationId="{C9010E47-D225-09DE-FA85-D9E75AEEA31D}"/>
          </ac:cxnSpMkLst>
        </pc:cxnChg>
      </pc:sldChg>
    </pc:docChg>
  </pc:docChgLst>
  <pc:docChgLst>
    <pc:chgData name="Anoop Jaishankar" userId="S::ajaishankar@vmware.com::95a5442f-fee8-4cb3-a16a-5a9f178a6de5" providerId="AD" clId="Web-{29E1D116-8DB0-469C-99C0-3F38D5947B9B}"/>
    <pc:docChg chg="modSld">
      <pc:chgData name="Anoop Jaishankar" userId="S::ajaishankar@vmware.com::95a5442f-fee8-4cb3-a16a-5a9f178a6de5" providerId="AD" clId="Web-{29E1D116-8DB0-469C-99C0-3F38D5947B9B}" dt="2022-04-07T21:19:16.155" v="45" actId="1076"/>
      <pc:docMkLst>
        <pc:docMk/>
      </pc:docMkLst>
      <pc:sldChg chg="modSp mod modClrScheme chgLayout">
        <pc:chgData name="Anoop Jaishankar" userId="S::ajaishankar@vmware.com::95a5442f-fee8-4cb3-a16a-5a9f178a6de5" providerId="AD" clId="Web-{29E1D116-8DB0-469C-99C0-3F38D5947B9B}" dt="2022-04-07T20:40:11.840" v="1"/>
        <pc:sldMkLst>
          <pc:docMk/>
          <pc:sldMk cId="2266995719" sldId="2026819466"/>
        </pc:sldMkLst>
        <pc:spChg chg="mod ord">
          <ac:chgData name="Anoop Jaishankar" userId="S::ajaishankar@vmware.com::95a5442f-fee8-4cb3-a16a-5a9f178a6de5" providerId="AD" clId="Web-{29E1D116-8DB0-469C-99C0-3F38D5947B9B}" dt="2022-04-07T20:40:11.840" v="1"/>
          <ac:spMkLst>
            <pc:docMk/>
            <pc:sldMk cId="2266995719" sldId="2026819466"/>
            <ac:spMk id="2" creationId="{F60E2652-1BD9-5545-A120-48F537B731DD}"/>
          </ac:spMkLst>
        </pc:spChg>
        <pc:spChg chg="mod ord">
          <ac:chgData name="Anoop Jaishankar" userId="S::ajaishankar@vmware.com::95a5442f-fee8-4cb3-a16a-5a9f178a6de5" providerId="AD" clId="Web-{29E1D116-8DB0-469C-99C0-3F38D5947B9B}" dt="2022-04-07T20:40:11.840" v="1"/>
          <ac:spMkLst>
            <pc:docMk/>
            <pc:sldMk cId="2266995719" sldId="2026819466"/>
            <ac:spMk id="4" creationId="{28614128-DED9-E14C-88CB-601E17C2E1B6}"/>
          </ac:spMkLst>
        </pc:spChg>
      </pc:sldChg>
      <pc:sldChg chg="addSp delSp modSp">
        <pc:chgData name="Anoop Jaishankar" userId="S::ajaishankar@vmware.com::95a5442f-fee8-4cb3-a16a-5a9f178a6de5" providerId="AD" clId="Web-{29E1D116-8DB0-469C-99C0-3F38D5947B9B}" dt="2022-04-07T21:17:59.669" v="41" actId="1076"/>
        <pc:sldMkLst>
          <pc:docMk/>
          <pc:sldMk cId="2461443310" sldId="2026819530"/>
        </pc:sldMkLst>
        <pc:spChg chg="del">
          <ac:chgData name="Anoop Jaishankar" userId="S::ajaishankar@vmware.com::95a5442f-fee8-4cb3-a16a-5a9f178a6de5" providerId="AD" clId="Web-{29E1D116-8DB0-469C-99C0-3F38D5947B9B}" dt="2022-04-07T20:48:38.417" v="2"/>
          <ac:spMkLst>
            <pc:docMk/>
            <pc:sldMk cId="2461443310" sldId="2026819530"/>
            <ac:spMk id="3" creationId="{EAEB9B45-F575-DF4C-977F-B2FB8E10CE41}"/>
          </ac:spMkLst>
        </pc:spChg>
        <pc:spChg chg="del">
          <ac:chgData name="Anoop Jaishankar" userId="S::ajaishankar@vmware.com::95a5442f-fee8-4cb3-a16a-5a9f178a6de5" providerId="AD" clId="Web-{29E1D116-8DB0-469C-99C0-3F38D5947B9B}" dt="2022-04-07T21:00:38.749" v="9"/>
          <ac:spMkLst>
            <pc:docMk/>
            <pc:sldMk cId="2461443310" sldId="2026819530"/>
            <ac:spMk id="5" creationId="{E9D70583-A948-216A-3C1C-16ABC0F5190D}"/>
          </ac:spMkLst>
        </pc:spChg>
        <pc:spChg chg="add del mod">
          <ac:chgData name="Anoop Jaishankar" userId="S::ajaishankar@vmware.com::95a5442f-fee8-4cb3-a16a-5a9f178a6de5" providerId="AD" clId="Web-{29E1D116-8DB0-469C-99C0-3F38D5947B9B}" dt="2022-04-07T20:59:45.810" v="4"/>
          <ac:spMkLst>
            <pc:docMk/>
            <pc:sldMk cId="2461443310" sldId="2026819530"/>
            <ac:spMk id="8" creationId="{765C2AE1-CE9F-4D4D-4822-CFC07466EC56}"/>
          </ac:spMkLst>
        </pc:spChg>
        <pc:spChg chg="add del mod">
          <ac:chgData name="Anoop Jaishankar" userId="S::ajaishankar@vmware.com::95a5442f-fee8-4cb3-a16a-5a9f178a6de5" providerId="AD" clId="Web-{29E1D116-8DB0-469C-99C0-3F38D5947B9B}" dt="2022-04-07T21:00:36.609" v="8"/>
          <ac:spMkLst>
            <pc:docMk/>
            <pc:sldMk cId="2461443310" sldId="2026819530"/>
            <ac:spMk id="11" creationId="{9D61AB4A-AE60-1B9D-3537-B9C7AD9DC035}"/>
          </ac:spMkLst>
        </pc:spChg>
        <pc:picChg chg="del">
          <ac:chgData name="Anoop Jaishankar" userId="S::ajaishankar@vmware.com::95a5442f-fee8-4cb3-a16a-5a9f178a6de5" providerId="AD" clId="Web-{29E1D116-8DB0-469C-99C0-3F38D5947B9B}" dt="2022-04-07T20:59:37.841" v="3"/>
          <ac:picMkLst>
            <pc:docMk/>
            <pc:sldMk cId="2461443310" sldId="2026819530"/>
            <ac:picMk id="6" creationId="{507FE302-C346-B8C2-E0A0-DDB4CBAB5AA9}"/>
          </ac:picMkLst>
        </pc:picChg>
        <pc:picChg chg="add del mod ord">
          <ac:chgData name="Anoop Jaishankar" userId="S::ajaishankar@vmware.com::95a5442f-fee8-4cb3-a16a-5a9f178a6de5" providerId="AD" clId="Web-{29E1D116-8DB0-469C-99C0-3F38D5947B9B}" dt="2022-04-07T21:00:33.171" v="7"/>
          <ac:picMkLst>
            <pc:docMk/>
            <pc:sldMk cId="2461443310" sldId="2026819530"/>
            <ac:picMk id="9" creationId="{785D2393-594C-AAFB-8F81-B1DB78A0F9EA}"/>
          </ac:picMkLst>
        </pc:picChg>
        <pc:picChg chg="add del mod">
          <ac:chgData name="Anoop Jaishankar" userId="S::ajaishankar@vmware.com::95a5442f-fee8-4cb3-a16a-5a9f178a6de5" providerId="AD" clId="Web-{29E1D116-8DB0-469C-99C0-3F38D5947B9B}" dt="2022-04-07T21:06:45.416" v="14"/>
          <ac:picMkLst>
            <pc:docMk/>
            <pc:sldMk cId="2461443310" sldId="2026819530"/>
            <ac:picMk id="12" creationId="{CC17E650-3BF1-0F41-BC24-47E0E5747119}"/>
          </ac:picMkLst>
        </pc:picChg>
        <pc:picChg chg="add del mod">
          <ac:chgData name="Anoop Jaishankar" userId="S::ajaishankar@vmware.com::95a5442f-fee8-4cb3-a16a-5a9f178a6de5" providerId="AD" clId="Web-{29E1D116-8DB0-469C-99C0-3F38D5947B9B}" dt="2022-04-07T21:10:32.562" v="20"/>
          <ac:picMkLst>
            <pc:docMk/>
            <pc:sldMk cId="2461443310" sldId="2026819530"/>
            <ac:picMk id="13" creationId="{8B2E5002-BEAF-5956-DA33-250959FBC3F4}"/>
          </ac:picMkLst>
        </pc:picChg>
        <pc:picChg chg="add del mod">
          <ac:chgData name="Anoop Jaishankar" userId="S::ajaishankar@vmware.com::95a5442f-fee8-4cb3-a16a-5a9f178a6de5" providerId="AD" clId="Web-{29E1D116-8DB0-469C-99C0-3F38D5947B9B}" dt="2022-04-07T21:16:54.229" v="32"/>
          <ac:picMkLst>
            <pc:docMk/>
            <pc:sldMk cId="2461443310" sldId="2026819530"/>
            <ac:picMk id="14" creationId="{86D7466C-7D4F-AF06-ED51-1AD6AFF321F7}"/>
          </ac:picMkLst>
        </pc:picChg>
        <pc:picChg chg="add del mod">
          <ac:chgData name="Anoop Jaishankar" userId="S::ajaishankar@vmware.com::95a5442f-fee8-4cb3-a16a-5a9f178a6de5" providerId="AD" clId="Web-{29E1D116-8DB0-469C-99C0-3F38D5947B9B}" dt="2022-04-07T21:17:12.808" v="36"/>
          <ac:picMkLst>
            <pc:docMk/>
            <pc:sldMk cId="2461443310" sldId="2026819530"/>
            <ac:picMk id="15" creationId="{76CE5DC2-3126-04D0-B603-73193FB34263}"/>
          </ac:picMkLst>
        </pc:picChg>
        <pc:picChg chg="add mod">
          <ac:chgData name="Anoop Jaishankar" userId="S::ajaishankar@vmware.com::95a5442f-fee8-4cb3-a16a-5a9f178a6de5" providerId="AD" clId="Web-{29E1D116-8DB0-469C-99C0-3F38D5947B9B}" dt="2022-04-07T21:17:59.669" v="41" actId="1076"/>
          <ac:picMkLst>
            <pc:docMk/>
            <pc:sldMk cId="2461443310" sldId="2026819530"/>
            <ac:picMk id="16" creationId="{DE79D71D-3EAC-9BBB-667A-0710B9758362}"/>
          </ac:picMkLst>
        </pc:picChg>
      </pc:sldChg>
      <pc:sldChg chg="modSp">
        <pc:chgData name="Anoop Jaishankar" userId="S::ajaishankar@vmware.com::95a5442f-fee8-4cb3-a16a-5a9f178a6de5" providerId="AD" clId="Web-{29E1D116-8DB0-469C-99C0-3F38D5947B9B}" dt="2022-04-07T21:19:16.155" v="45" actId="1076"/>
        <pc:sldMkLst>
          <pc:docMk/>
          <pc:sldMk cId="265700243" sldId="2026819534"/>
        </pc:sldMkLst>
        <pc:spChg chg="mod">
          <ac:chgData name="Anoop Jaishankar" userId="S::ajaishankar@vmware.com::95a5442f-fee8-4cb3-a16a-5a9f178a6de5" providerId="AD" clId="Web-{29E1D116-8DB0-469C-99C0-3F38D5947B9B}" dt="2022-04-07T21:19:12.671" v="44" actId="1076"/>
          <ac:spMkLst>
            <pc:docMk/>
            <pc:sldMk cId="265700243" sldId="2026819534"/>
            <ac:spMk id="3" creationId="{EAEB9B45-F575-DF4C-977F-B2FB8E10CE41}"/>
          </ac:spMkLst>
        </pc:spChg>
        <pc:spChg chg="mod">
          <ac:chgData name="Anoop Jaishankar" userId="S::ajaishankar@vmware.com::95a5442f-fee8-4cb3-a16a-5a9f178a6de5" providerId="AD" clId="Web-{29E1D116-8DB0-469C-99C0-3F38D5947B9B}" dt="2022-04-07T21:19:16.155" v="45" actId="1076"/>
          <ac:spMkLst>
            <pc:docMk/>
            <pc:sldMk cId="265700243" sldId="2026819534"/>
            <ac:spMk id="7" creationId="{AD9140B1-E246-D214-5F84-91933D2DE47A}"/>
          </ac:spMkLst>
        </pc:spChg>
      </pc:sldChg>
    </pc:docChg>
  </pc:docChgLst>
  <pc:docChgLst>
    <pc:chgData name="Anoop Jaishankar" userId="S::ajaishankar@vmware.com::95a5442f-fee8-4cb3-a16a-5a9f178a6de5" providerId="AD" clId="Web-{ED4F8B56-5DF1-47D8-BADC-3CAA55C11876}"/>
    <pc:docChg chg="addSld modSld">
      <pc:chgData name="Anoop Jaishankar" userId="S::ajaishankar@vmware.com::95a5442f-fee8-4cb3-a16a-5a9f178a6de5" providerId="AD" clId="Web-{ED4F8B56-5DF1-47D8-BADC-3CAA55C11876}" dt="2022-04-07T17:13:59.213" v="39" actId="1076"/>
      <pc:docMkLst>
        <pc:docMk/>
      </pc:docMkLst>
      <pc:sldChg chg="addSp delSp modSp add replId">
        <pc:chgData name="Anoop Jaishankar" userId="S::ajaishankar@vmware.com::95a5442f-fee8-4cb3-a16a-5a9f178a6de5" providerId="AD" clId="Web-{ED4F8B56-5DF1-47D8-BADC-3CAA55C11876}" dt="2022-04-07T17:13:59.213" v="39" actId="1076"/>
        <pc:sldMkLst>
          <pc:docMk/>
          <pc:sldMk cId="311446345" sldId="2026819532"/>
        </pc:sldMkLst>
        <pc:spChg chg="mod">
          <ac:chgData name="Anoop Jaishankar" userId="S::ajaishankar@vmware.com::95a5442f-fee8-4cb3-a16a-5a9f178a6de5" providerId="AD" clId="Web-{ED4F8B56-5DF1-47D8-BADC-3CAA55C11876}" dt="2022-04-07T17:12:12.960" v="25" actId="20577"/>
          <ac:spMkLst>
            <pc:docMk/>
            <pc:sldMk cId="311446345" sldId="2026819532"/>
            <ac:spMk id="3" creationId="{EAEB9B45-F575-DF4C-977F-B2FB8E10CE41}"/>
          </ac:spMkLst>
        </pc:spChg>
        <pc:spChg chg="del">
          <ac:chgData name="Anoop Jaishankar" userId="S::ajaishankar@vmware.com::95a5442f-fee8-4cb3-a16a-5a9f178a6de5" providerId="AD" clId="Web-{ED4F8B56-5DF1-47D8-BADC-3CAA55C11876}" dt="2022-04-07T17:12:28.663" v="36"/>
          <ac:spMkLst>
            <pc:docMk/>
            <pc:sldMk cId="311446345" sldId="2026819532"/>
            <ac:spMk id="5" creationId="{D95C0E36-6E39-E14F-9F40-AE20DE93F98F}"/>
          </ac:spMkLst>
        </pc:spChg>
        <pc:spChg chg="add mod">
          <ac:chgData name="Anoop Jaishankar" userId="S::ajaishankar@vmware.com::95a5442f-fee8-4cb3-a16a-5a9f178a6de5" providerId="AD" clId="Web-{ED4F8B56-5DF1-47D8-BADC-3CAA55C11876}" dt="2022-04-07T17:12:22.757" v="34" actId="20577"/>
          <ac:spMkLst>
            <pc:docMk/>
            <pc:sldMk cId="311446345" sldId="2026819532"/>
            <ac:spMk id="7" creationId="{AD9140B1-E246-D214-5F84-91933D2DE47A}"/>
          </ac:spMkLst>
        </pc:spChg>
        <pc:spChg chg="add del">
          <ac:chgData name="Anoop Jaishankar" userId="S::ajaishankar@vmware.com::95a5442f-fee8-4cb3-a16a-5a9f178a6de5" providerId="AD" clId="Web-{ED4F8B56-5DF1-47D8-BADC-3CAA55C11876}" dt="2022-04-07T17:12:26.601" v="35"/>
          <ac:spMkLst>
            <pc:docMk/>
            <pc:sldMk cId="311446345" sldId="2026819532"/>
            <ac:spMk id="8" creationId="{DD52FC34-142D-C14C-76F6-F8485DF566D0}"/>
          </ac:spMkLst>
        </pc:spChg>
        <pc:picChg chg="add mod">
          <ac:chgData name="Anoop Jaishankar" userId="S::ajaishankar@vmware.com::95a5442f-fee8-4cb3-a16a-5a9f178a6de5" providerId="AD" clId="Web-{ED4F8B56-5DF1-47D8-BADC-3CAA55C11876}" dt="2022-04-07T17:13:59.213" v="39" actId="1076"/>
          <ac:picMkLst>
            <pc:docMk/>
            <pc:sldMk cId="311446345" sldId="2026819532"/>
            <ac:picMk id="9" creationId="{73C0A5D8-2B2A-C89B-8F74-9ABA7A34ACC5}"/>
          </ac:picMkLst>
        </pc:picChg>
      </pc:sldChg>
    </pc:docChg>
  </pc:docChgLst>
  <pc:docChgLst>
    <pc:chgData name="John Manferdelli" userId="fc0ef8cf-410a-4fff-afa7-0827a57dcd7c" providerId="ADAL" clId="{2F0C0C65-C17A-4AFF-910A-20A02F4E2E34}"/>
    <pc:docChg chg="undo custSel modSld sldOrd">
      <pc:chgData name="John Manferdelli" userId="fc0ef8cf-410a-4fff-afa7-0827a57dcd7c" providerId="ADAL" clId="{2F0C0C65-C17A-4AFF-910A-20A02F4E2E34}" dt="2022-12-14T23:31:49.681" v="122" actId="1076"/>
      <pc:docMkLst>
        <pc:docMk/>
      </pc:docMkLst>
      <pc:sldChg chg="ord">
        <pc:chgData name="John Manferdelli" userId="fc0ef8cf-410a-4fff-afa7-0827a57dcd7c" providerId="ADAL" clId="{2F0C0C65-C17A-4AFF-910A-20A02F4E2E34}" dt="2022-12-14T23:29:47.927" v="64"/>
        <pc:sldMkLst>
          <pc:docMk/>
          <pc:sldMk cId="4046915778" sldId="2026819528"/>
        </pc:sldMkLst>
      </pc:sldChg>
      <pc:sldChg chg="modSp mod ord">
        <pc:chgData name="John Manferdelli" userId="fc0ef8cf-410a-4fff-afa7-0827a57dcd7c" providerId="ADAL" clId="{2F0C0C65-C17A-4AFF-910A-20A02F4E2E34}" dt="2022-12-14T23:30:07.461" v="66"/>
        <pc:sldMkLst>
          <pc:docMk/>
          <pc:sldMk cId="265700243" sldId="2026819534"/>
        </pc:sldMkLst>
        <pc:spChg chg="mod">
          <ac:chgData name="John Manferdelli" userId="fc0ef8cf-410a-4fff-afa7-0827a57dcd7c" providerId="ADAL" clId="{2F0C0C65-C17A-4AFF-910A-20A02F4E2E34}" dt="2022-12-14T23:28:38.694" v="62" actId="20577"/>
          <ac:spMkLst>
            <pc:docMk/>
            <pc:sldMk cId="265700243" sldId="2026819534"/>
            <ac:spMk id="3" creationId="{EAEB9B45-F575-DF4C-977F-B2FB8E10CE41}"/>
          </ac:spMkLst>
        </pc:spChg>
      </pc:sldChg>
      <pc:sldChg chg="modSp mod">
        <pc:chgData name="John Manferdelli" userId="fc0ef8cf-410a-4fff-afa7-0827a57dcd7c" providerId="ADAL" clId="{2F0C0C65-C17A-4AFF-910A-20A02F4E2E34}" dt="2022-12-14T23:31:49.681" v="122" actId="1076"/>
        <pc:sldMkLst>
          <pc:docMk/>
          <pc:sldMk cId="2855006757" sldId="2026819545"/>
        </pc:sldMkLst>
        <pc:spChg chg="mod">
          <ac:chgData name="John Manferdelli" userId="fc0ef8cf-410a-4fff-afa7-0827a57dcd7c" providerId="ADAL" clId="{2F0C0C65-C17A-4AFF-910A-20A02F4E2E34}" dt="2022-12-14T23:31:44.980" v="121" actId="1035"/>
          <ac:spMkLst>
            <pc:docMk/>
            <pc:sldMk cId="2855006757" sldId="2026819545"/>
            <ac:spMk id="4" creationId="{B69BCEC5-A8E1-BFC1-F220-3D9205B9B2E7}"/>
          </ac:spMkLst>
        </pc:spChg>
        <pc:spChg chg="mod">
          <ac:chgData name="John Manferdelli" userId="fc0ef8cf-410a-4fff-afa7-0827a57dcd7c" providerId="ADAL" clId="{2F0C0C65-C17A-4AFF-910A-20A02F4E2E34}" dt="2022-12-14T23:31:35.800" v="93" actId="1036"/>
          <ac:spMkLst>
            <pc:docMk/>
            <pc:sldMk cId="2855006757" sldId="2026819545"/>
            <ac:spMk id="58" creationId="{DB58F901-5C59-FC69-15DB-62387EFE198C}"/>
          </ac:spMkLst>
        </pc:spChg>
        <pc:spChg chg="mod">
          <ac:chgData name="John Manferdelli" userId="fc0ef8cf-410a-4fff-afa7-0827a57dcd7c" providerId="ADAL" clId="{2F0C0C65-C17A-4AFF-910A-20A02F4E2E34}" dt="2022-12-14T23:31:35.800" v="93" actId="1036"/>
          <ac:spMkLst>
            <pc:docMk/>
            <pc:sldMk cId="2855006757" sldId="2026819545"/>
            <ac:spMk id="68" creationId="{DBCA2BAF-6B6F-68E6-40D6-7E7B3AB6F512}"/>
          </ac:spMkLst>
        </pc:spChg>
        <pc:spChg chg="mod">
          <ac:chgData name="John Manferdelli" userId="fc0ef8cf-410a-4fff-afa7-0827a57dcd7c" providerId="ADAL" clId="{2F0C0C65-C17A-4AFF-910A-20A02F4E2E34}" dt="2022-12-14T23:31:49.681" v="122" actId="1076"/>
          <ac:spMkLst>
            <pc:docMk/>
            <pc:sldMk cId="2855006757" sldId="2026819545"/>
            <ac:spMk id="70" creationId="{CC5A10F2-1C36-BE7A-B394-4EBDCEAB63CC}"/>
          </ac:spMkLst>
        </pc:spChg>
        <pc:grpChg chg="mod">
          <ac:chgData name="John Manferdelli" userId="fc0ef8cf-410a-4fff-afa7-0827a57dcd7c" providerId="ADAL" clId="{2F0C0C65-C17A-4AFF-910A-20A02F4E2E34}" dt="2022-12-14T23:31:14.290" v="67" actId="1076"/>
          <ac:grpSpMkLst>
            <pc:docMk/>
            <pc:sldMk cId="2855006757" sldId="2026819545"/>
            <ac:grpSpMk id="6" creationId="{CCF8EAA8-F9E2-27C0-BBAA-D82C81124521}"/>
          </ac:grpSpMkLst>
        </pc:grpChg>
        <pc:cxnChg chg="mod">
          <ac:chgData name="John Manferdelli" userId="fc0ef8cf-410a-4fff-afa7-0827a57dcd7c" providerId="ADAL" clId="{2F0C0C65-C17A-4AFF-910A-20A02F4E2E34}" dt="2022-12-14T23:31:35.800" v="93" actId="1036"/>
          <ac:cxnSpMkLst>
            <pc:docMk/>
            <pc:sldMk cId="2855006757" sldId="2026819545"/>
            <ac:cxnSpMk id="67" creationId="{C9010E47-D225-09DE-FA85-D9E75AEEA31D}"/>
          </ac:cxnSpMkLst>
        </pc:cxnChg>
        <pc:cxnChg chg="mod">
          <ac:chgData name="John Manferdelli" userId="fc0ef8cf-410a-4fff-afa7-0827a57dcd7c" providerId="ADAL" clId="{2F0C0C65-C17A-4AFF-910A-20A02F4E2E34}" dt="2022-12-14T23:31:35.800" v="93" actId="1036"/>
          <ac:cxnSpMkLst>
            <pc:docMk/>
            <pc:sldMk cId="2855006757" sldId="2026819545"/>
            <ac:cxnSpMk id="71" creationId="{D9654083-DDEC-08AC-FD0F-9330927286AB}"/>
          </ac:cxnSpMkLst>
        </pc:cxnChg>
        <pc:cxnChg chg="mod">
          <ac:chgData name="John Manferdelli" userId="fc0ef8cf-410a-4fff-afa7-0827a57dcd7c" providerId="ADAL" clId="{2F0C0C65-C17A-4AFF-910A-20A02F4E2E34}" dt="2022-12-14T23:31:35.800" v="93" actId="1036"/>
          <ac:cxnSpMkLst>
            <pc:docMk/>
            <pc:sldMk cId="2855006757" sldId="2026819545"/>
            <ac:cxnSpMk id="73" creationId="{2A5F9034-77E8-44B3-4CAF-D5987980004C}"/>
          </ac:cxnSpMkLst>
        </pc:cxnChg>
      </pc:sldChg>
      <pc:sldChg chg="modSp mod ord">
        <pc:chgData name="John Manferdelli" userId="fc0ef8cf-410a-4fff-afa7-0827a57dcd7c" providerId="ADAL" clId="{2F0C0C65-C17A-4AFF-910A-20A02F4E2E34}" dt="2022-12-14T23:27:31.172" v="42" actId="20577"/>
        <pc:sldMkLst>
          <pc:docMk/>
          <pc:sldMk cId="3639554501" sldId="2026819577"/>
        </pc:sldMkLst>
        <pc:spChg chg="mod">
          <ac:chgData name="John Manferdelli" userId="fc0ef8cf-410a-4fff-afa7-0827a57dcd7c" providerId="ADAL" clId="{2F0C0C65-C17A-4AFF-910A-20A02F4E2E34}" dt="2022-12-14T23:27:31.172" v="42" actId="20577"/>
          <ac:spMkLst>
            <pc:docMk/>
            <pc:sldMk cId="3639554501" sldId="2026819577"/>
            <ac:spMk id="2" creationId="{E0973822-AF0B-4979-924D-1C20AB7E5D3F}"/>
          </ac:spMkLst>
        </pc:spChg>
      </pc:sldChg>
    </pc:docChg>
  </pc:docChgLst>
  <pc:docChgLst>
    <pc:chgData name="Anoop Jaishankar" userId="S::ajaishankar@vmware.com::95a5442f-fee8-4cb3-a16a-5a9f178a6de5" providerId="AD" clId="Web-{20FFB294-5AAC-49A6-B29D-EF156615F31D}"/>
    <pc:docChg chg="addSld modSld sldOrd">
      <pc:chgData name="Anoop Jaishankar" userId="S::ajaishankar@vmware.com::95a5442f-fee8-4cb3-a16a-5a9f178a6de5" providerId="AD" clId="Web-{20FFB294-5AAC-49A6-B29D-EF156615F31D}" dt="2022-04-07T16:43:57.946" v="194" actId="20577"/>
      <pc:docMkLst>
        <pc:docMk/>
      </pc:docMkLst>
      <pc:sldChg chg="addSp delSp modSp add ord replId">
        <pc:chgData name="Anoop Jaishankar" userId="S::ajaishankar@vmware.com::95a5442f-fee8-4cb3-a16a-5a9f178a6de5" providerId="AD" clId="Web-{20FFB294-5AAC-49A6-B29D-EF156615F31D}" dt="2022-04-07T16:43:57.946" v="194" actId="20577"/>
        <pc:sldMkLst>
          <pc:docMk/>
          <pc:sldMk cId="2461443310" sldId="2026819530"/>
        </pc:sldMkLst>
        <pc:spChg chg="mod">
          <ac:chgData name="Anoop Jaishankar" userId="S::ajaishankar@vmware.com::95a5442f-fee8-4cb3-a16a-5a9f178a6de5" providerId="AD" clId="Web-{20FFB294-5AAC-49A6-B29D-EF156615F31D}" dt="2022-04-07T16:39:25.593" v="29" actId="20577"/>
          <ac:spMkLst>
            <pc:docMk/>
            <pc:sldMk cId="2461443310" sldId="2026819530"/>
            <ac:spMk id="2" creationId="{F60E2652-1BD9-5545-A120-48F537B731DD}"/>
          </ac:spMkLst>
        </pc:spChg>
        <pc:spChg chg="add del mod">
          <ac:chgData name="Anoop Jaishankar" userId="S::ajaishankar@vmware.com::95a5442f-fee8-4cb3-a16a-5a9f178a6de5" providerId="AD" clId="Web-{20FFB294-5AAC-49A6-B29D-EF156615F31D}" dt="2022-04-07T16:43:57.946" v="194" actId="20577"/>
          <ac:spMkLst>
            <pc:docMk/>
            <pc:sldMk cId="2461443310" sldId="2026819530"/>
            <ac:spMk id="3" creationId="{EAEB9B45-F575-DF4C-977F-B2FB8E10CE41}"/>
          </ac:spMkLst>
        </pc:spChg>
        <pc:spChg chg="add">
          <ac:chgData name="Anoop Jaishankar" userId="S::ajaishankar@vmware.com::95a5442f-fee8-4cb3-a16a-5a9f178a6de5" providerId="AD" clId="Web-{20FFB294-5AAC-49A6-B29D-EF156615F31D}" dt="2022-04-07T16:39:07.108" v="1"/>
          <ac:spMkLst>
            <pc:docMk/>
            <pc:sldMk cId="2461443310" sldId="2026819530"/>
            <ac:spMk id="5" creationId="{E9D70583-A948-216A-3C1C-16ABC0F5190D}"/>
          </ac:spMkLst>
        </pc:spChg>
        <pc:spChg chg="add del mod">
          <ac:chgData name="Anoop Jaishankar" userId="S::ajaishankar@vmware.com::95a5442f-fee8-4cb3-a16a-5a9f178a6de5" providerId="AD" clId="Web-{20FFB294-5AAC-49A6-B29D-EF156615F31D}" dt="2022-04-07T16:40:55.971" v="42"/>
          <ac:spMkLst>
            <pc:docMk/>
            <pc:sldMk cId="2461443310" sldId="2026819530"/>
            <ac:spMk id="8" creationId="{2DE255B4-C286-D6BD-458A-496C46378AF0}"/>
          </ac:spMkLst>
        </pc:spChg>
        <pc:picChg chg="add mod">
          <ac:chgData name="Anoop Jaishankar" userId="S::ajaishankar@vmware.com::95a5442f-fee8-4cb3-a16a-5a9f178a6de5" providerId="AD" clId="Web-{20FFB294-5AAC-49A6-B29D-EF156615F31D}" dt="2022-04-07T16:41:03.049" v="43" actId="14100"/>
          <ac:picMkLst>
            <pc:docMk/>
            <pc:sldMk cId="2461443310" sldId="2026819530"/>
            <ac:picMk id="6" creationId="{507FE302-C346-B8C2-E0A0-DDB4CBAB5AA9}"/>
          </ac:picMkLst>
        </pc:picChg>
      </pc:sldChg>
    </pc:docChg>
  </pc:docChgLst>
  <pc:docChgLst>
    <pc:chgData name="Chris Ramming" userId="3d35cccf-6672-4c88-a989-5381d970abfd" providerId="ADAL" clId="{DE689738-B505-49A5-B0BA-86B6E3863C78}"/>
    <pc:docChg chg="undo custSel addSld delSld modSld sldOrd addSection modSection">
      <pc:chgData name="Chris Ramming" userId="3d35cccf-6672-4c88-a989-5381d970abfd" providerId="ADAL" clId="{DE689738-B505-49A5-B0BA-86B6E3863C78}" dt="2022-12-15T00:34:38.466" v="333"/>
      <pc:docMkLst>
        <pc:docMk/>
      </pc:docMkLst>
      <pc:sldChg chg="ord">
        <pc:chgData name="Chris Ramming" userId="3d35cccf-6672-4c88-a989-5381d970abfd" providerId="ADAL" clId="{DE689738-B505-49A5-B0BA-86B6E3863C78}" dt="2022-12-14T23:43:43.434" v="3"/>
        <pc:sldMkLst>
          <pc:docMk/>
          <pc:sldMk cId="3211409328" sldId="2026819500"/>
        </pc:sldMkLst>
      </pc:sldChg>
      <pc:sldChg chg="modSp mod ord addCm">
        <pc:chgData name="Chris Ramming" userId="3d35cccf-6672-4c88-a989-5381d970abfd" providerId="ADAL" clId="{DE689738-B505-49A5-B0BA-86B6E3863C78}" dt="2022-12-15T00:08:50.142" v="159"/>
        <pc:sldMkLst>
          <pc:docMk/>
          <pc:sldMk cId="265700243" sldId="2026819534"/>
        </pc:sldMkLst>
        <pc:spChg chg="mod">
          <ac:chgData name="Chris Ramming" userId="3d35cccf-6672-4c88-a989-5381d970abfd" providerId="ADAL" clId="{DE689738-B505-49A5-B0BA-86B6E3863C78}" dt="2022-12-14T23:59:51.128" v="155" actId="20577"/>
          <ac:spMkLst>
            <pc:docMk/>
            <pc:sldMk cId="265700243" sldId="2026819534"/>
            <ac:spMk id="3" creationId="{EAEB9B45-F575-DF4C-977F-B2FB8E10CE41}"/>
          </ac:spMkLst>
        </pc:spChg>
        <pc:spChg chg="mod">
          <ac:chgData name="Chris Ramming" userId="3d35cccf-6672-4c88-a989-5381d970abfd" providerId="ADAL" clId="{DE689738-B505-49A5-B0BA-86B6E3863C78}" dt="2022-12-15T00:02:47.754" v="156" actId="14100"/>
          <ac:spMkLst>
            <pc:docMk/>
            <pc:sldMk cId="265700243" sldId="2026819534"/>
            <ac:spMk id="5" creationId="{D038564A-00C7-A9FC-A055-2A23A48B450E}"/>
          </ac:spMkLst>
        </pc:spChg>
      </pc:sldChg>
      <pc:sldChg chg="ord">
        <pc:chgData name="Chris Ramming" userId="3d35cccf-6672-4c88-a989-5381d970abfd" providerId="ADAL" clId="{DE689738-B505-49A5-B0BA-86B6E3863C78}" dt="2022-12-15T00:32:37.881" v="319"/>
        <pc:sldMkLst>
          <pc:docMk/>
          <pc:sldMk cId="3703329349" sldId="2026819544"/>
        </pc:sldMkLst>
      </pc:sldChg>
      <pc:sldChg chg="addSp delSp modSp mod ord addCm">
        <pc:chgData name="Chris Ramming" userId="3d35cccf-6672-4c88-a989-5381d970abfd" providerId="ADAL" clId="{DE689738-B505-49A5-B0BA-86B6E3863C78}" dt="2022-12-15T00:34:38.466" v="333"/>
        <pc:sldMkLst>
          <pc:docMk/>
          <pc:sldMk cId="2855006757" sldId="2026819545"/>
        </pc:sldMkLst>
        <pc:spChg chg="add del mod">
          <ac:chgData name="Chris Ramming" userId="3d35cccf-6672-4c88-a989-5381d970abfd" providerId="ADAL" clId="{DE689738-B505-49A5-B0BA-86B6E3863C78}" dt="2022-12-15T00:10:27.955" v="260" actId="478"/>
          <ac:spMkLst>
            <pc:docMk/>
            <pc:sldMk cId="2855006757" sldId="2026819545"/>
            <ac:spMk id="2" creationId="{F6CD3AE1-C397-5113-C19C-35370358BCB5}"/>
          </ac:spMkLst>
        </pc:spChg>
        <pc:spChg chg="mod">
          <ac:chgData name="Chris Ramming" userId="3d35cccf-6672-4c88-a989-5381d970abfd" providerId="ADAL" clId="{DE689738-B505-49A5-B0BA-86B6E3863C78}" dt="2022-12-15T00:33:59.513" v="332" actId="20577"/>
          <ac:spMkLst>
            <pc:docMk/>
            <pc:sldMk cId="2855006757" sldId="2026819545"/>
            <ac:spMk id="52" creationId="{6AA10A26-683D-087A-2766-F81B0A714A89}"/>
          </ac:spMkLst>
        </pc:spChg>
        <pc:spChg chg="mod">
          <ac:chgData name="Chris Ramming" userId="3d35cccf-6672-4c88-a989-5381d970abfd" providerId="ADAL" clId="{DE689738-B505-49A5-B0BA-86B6E3863C78}" dt="2022-12-14T23:58:00.268" v="147" actId="1036"/>
          <ac:spMkLst>
            <pc:docMk/>
            <pc:sldMk cId="2855006757" sldId="2026819545"/>
            <ac:spMk id="68" creationId="{DBCA2BAF-6B6F-68E6-40D6-7E7B3AB6F512}"/>
          </ac:spMkLst>
        </pc:spChg>
        <pc:spChg chg="mod">
          <ac:chgData name="Chris Ramming" userId="3d35cccf-6672-4c88-a989-5381d970abfd" providerId="ADAL" clId="{DE689738-B505-49A5-B0BA-86B6E3863C78}" dt="2022-12-14T23:58:00.268" v="147" actId="1036"/>
          <ac:spMkLst>
            <pc:docMk/>
            <pc:sldMk cId="2855006757" sldId="2026819545"/>
            <ac:spMk id="70" creationId="{CC5A10F2-1C36-BE7A-B394-4EBDCEAB63CC}"/>
          </ac:spMkLst>
        </pc:spChg>
      </pc:sldChg>
      <pc:sldChg chg="ord addCm">
        <pc:chgData name="Chris Ramming" userId="3d35cccf-6672-4c88-a989-5381d970abfd" providerId="ADAL" clId="{DE689738-B505-49A5-B0BA-86B6E3863C78}" dt="2022-12-15T00:27:57.982" v="298"/>
        <pc:sldMkLst>
          <pc:docMk/>
          <pc:sldMk cId="3942040527" sldId="2026819546"/>
        </pc:sldMkLst>
      </pc:sldChg>
      <pc:sldChg chg="ord">
        <pc:chgData name="Chris Ramming" userId="3d35cccf-6672-4c88-a989-5381d970abfd" providerId="ADAL" clId="{DE689738-B505-49A5-B0BA-86B6E3863C78}" dt="2022-12-15T00:32:45.918" v="321"/>
        <pc:sldMkLst>
          <pc:docMk/>
          <pc:sldMk cId="273795091" sldId="2026819547"/>
        </pc:sldMkLst>
      </pc:sldChg>
      <pc:sldChg chg="ord">
        <pc:chgData name="Chris Ramming" userId="3d35cccf-6672-4c88-a989-5381d970abfd" providerId="ADAL" clId="{DE689738-B505-49A5-B0BA-86B6E3863C78}" dt="2022-12-15T00:32:11.060" v="316"/>
        <pc:sldMkLst>
          <pc:docMk/>
          <pc:sldMk cId="2935247887" sldId="2026819557"/>
        </pc:sldMkLst>
      </pc:sldChg>
      <pc:sldChg chg="modSp mod ord">
        <pc:chgData name="Chris Ramming" userId="3d35cccf-6672-4c88-a989-5381d970abfd" providerId="ADAL" clId="{DE689738-B505-49A5-B0BA-86B6E3863C78}" dt="2022-12-15T00:26:43.749" v="294"/>
        <pc:sldMkLst>
          <pc:docMk/>
          <pc:sldMk cId="1489858611" sldId="2026819562"/>
        </pc:sldMkLst>
        <pc:spChg chg="mod">
          <ac:chgData name="Chris Ramming" userId="3d35cccf-6672-4c88-a989-5381d970abfd" providerId="ADAL" clId="{DE689738-B505-49A5-B0BA-86B6E3863C78}" dt="2022-12-14T23:46:23.704" v="48" actId="20577"/>
          <ac:spMkLst>
            <pc:docMk/>
            <pc:sldMk cId="1489858611" sldId="2026819562"/>
            <ac:spMk id="2" creationId="{E0973822-AF0B-4979-924D-1C20AB7E5D3F}"/>
          </ac:spMkLst>
        </pc:spChg>
        <pc:spChg chg="mod">
          <ac:chgData name="Chris Ramming" userId="3d35cccf-6672-4c88-a989-5381d970abfd" providerId="ADAL" clId="{DE689738-B505-49A5-B0BA-86B6E3863C78}" dt="2022-12-14T23:49:19.116" v="55" actId="20577"/>
          <ac:spMkLst>
            <pc:docMk/>
            <pc:sldMk cId="1489858611" sldId="2026819562"/>
            <ac:spMk id="3" creationId="{E52B45F6-7C57-5AD3-1689-BB5F315EC157}"/>
          </ac:spMkLst>
        </pc:spChg>
        <pc:spChg chg="mod">
          <ac:chgData name="Chris Ramming" userId="3d35cccf-6672-4c88-a989-5381d970abfd" providerId="ADAL" clId="{DE689738-B505-49A5-B0BA-86B6E3863C78}" dt="2022-12-14T23:49:30.794" v="64" actId="20577"/>
          <ac:spMkLst>
            <pc:docMk/>
            <pc:sldMk cId="1489858611" sldId="2026819562"/>
            <ac:spMk id="4" creationId="{9E4E519F-3737-F379-EB7D-78DD05EC2B17}"/>
          </ac:spMkLst>
        </pc:spChg>
        <pc:spChg chg="mod">
          <ac:chgData name="Chris Ramming" userId="3d35cccf-6672-4c88-a989-5381d970abfd" providerId="ADAL" clId="{DE689738-B505-49A5-B0BA-86B6E3863C78}" dt="2022-12-14T23:49:33.857" v="67" actId="20577"/>
          <ac:spMkLst>
            <pc:docMk/>
            <pc:sldMk cId="1489858611" sldId="2026819562"/>
            <ac:spMk id="5" creationId="{7DCEA248-9257-2344-6982-99820A622894}"/>
          </ac:spMkLst>
        </pc:spChg>
        <pc:spChg chg="mod">
          <ac:chgData name="Chris Ramming" userId="3d35cccf-6672-4c88-a989-5381d970abfd" providerId="ADAL" clId="{DE689738-B505-49A5-B0BA-86B6E3863C78}" dt="2022-12-14T23:49:27.347" v="61" actId="20577"/>
          <ac:spMkLst>
            <pc:docMk/>
            <pc:sldMk cId="1489858611" sldId="2026819562"/>
            <ac:spMk id="6" creationId="{E1AB94AB-6A15-6734-E016-DEB1682FC314}"/>
          </ac:spMkLst>
        </pc:spChg>
        <pc:spChg chg="mod">
          <ac:chgData name="Chris Ramming" userId="3d35cccf-6672-4c88-a989-5381d970abfd" providerId="ADAL" clId="{DE689738-B505-49A5-B0BA-86B6E3863C78}" dt="2022-12-14T23:49:36.515" v="70" actId="20577"/>
          <ac:spMkLst>
            <pc:docMk/>
            <pc:sldMk cId="1489858611" sldId="2026819562"/>
            <ac:spMk id="8" creationId="{CD76A800-3FC6-37A4-8020-AC5F6D7C5B54}"/>
          </ac:spMkLst>
        </pc:spChg>
      </pc:sldChg>
      <pc:sldChg chg="mod ord modShow addCm">
        <pc:chgData name="Chris Ramming" userId="3d35cccf-6672-4c88-a989-5381d970abfd" providerId="ADAL" clId="{DE689738-B505-49A5-B0BA-86B6E3863C78}" dt="2022-12-15T00:25:57.315" v="290" actId="729"/>
        <pc:sldMkLst>
          <pc:docMk/>
          <pc:sldMk cId="3929061285" sldId="2026819563"/>
        </pc:sldMkLst>
      </pc:sldChg>
      <pc:sldChg chg="modSp mod ord">
        <pc:chgData name="Chris Ramming" userId="3d35cccf-6672-4c88-a989-5381d970abfd" providerId="ADAL" clId="{DE689738-B505-49A5-B0BA-86B6E3863C78}" dt="2022-12-15T00:26:43.749" v="294"/>
        <pc:sldMkLst>
          <pc:docMk/>
          <pc:sldMk cId="3255267440" sldId="2026819570"/>
        </pc:sldMkLst>
        <pc:spChg chg="mod">
          <ac:chgData name="Chris Ramming" userId="3d35cccf-6672-4c88-a989-5381d970abfd" providerId="ADAL" clId="{DE689738-B505-49A5-B0BA-86B6E3863C78}" dt="2022-12-14T23:46:35.131" v="49"/>
          <ac:spMkLst>
            <pc:docMk/>
            <pc:sldMk cId="3255267440" sldId="2026819570"/>
            <ac:spMk id="2" creationId="{E0973822-AF0B-4979-924D-1C20AB7E5D3F}"/>
          </ac:spMkLst>
        </pc:spChg>
        <pc:spChg chg="mod">
          <ac:chgData name="Chris Ramming" userId="3d35cccf-6672-4c88-a989-5381d970abfd" providerId="ADAL" clId="{DE689738-B505-49A5-B0BA-86B6E3863C78}" dt="2022-12-14T23:49:54.806" v="76" actId="20577"/>
          <ac:spMkLst>
            <pc:docMk/>
            <pc:sldMk cId="3255267440" sldId="2026819570"/>
            <ac:spMk id="9" creationId="{3890C287-4424-481B-2E8D-0658B0D97F62}"/>
          </ac:spMkLst>
        </pc:spChg>
        <pc:spChg chg="mod">
          <ac:chgData name="Chris Ramming" userId="3d35cccf-6672-4c88-a989-5381d970abfd" providerId="ADAL" clId="{DE689738-B505-49A5-B0BA-86B6E3863C78}" dt="2022-12-14T23:50:02.965" v="82" actId="20577"/>
          <ac:spMkLst>
            <pc:docMk/>
            <pc:sldMk cId="3255267440" sldId="2026819570"/>
            <ac:spMk id="10" creationId="{E71D62F4-52B7-8261-7603-DC0B299E22F0}"/>
          </ac:spMkLst>
        </pc:spChg>
        <pc:spChg chg="mod">
          <ac:chgData name="Chris Ramming" userId="3d35cccf-6672-4c88-a989-5381d970abfd" providerId="ADAL" clId="{DE689738-B505-49A5-B0BA-86B6E3863C78}" dt="2022-12-14T23:49:51.992" v="73" actId="20577"/>
          <ac:spMkLst>
            <pc:docMk/>
            <pc:sldMk cId="3255267440" sldId="2026819570"/>
            <ac:spMk id="11" creationId="{E00E8202-DE3B-6513-40FD-63DF44C44CFE}"/>
          </ac:spMkLst>
        </pc:spChg>
        <pc:spChg chg="mod">
          <ac:chgData name="Chris Ramming" userId="3d35cccf-6672-4c88-a989-5381d970abfd" providerId="ADAL" clId="{DE689738-B505-49A5-B0BA-86B6E3863C78}" dt="2022-12-14T23:49:58.821" v="79" actId="20577"/>
          <ac:spMkLst>
            <pc:docMk/>
            <pc:sldMk cId="3255267440" sldId="2026819570"/>
            <ac:spMk id="13" creationId="{5EB29C0A-32E7-C9CE-E4CB-D06264C52E67}"/>
          </ac:spMkLst>
        </pc:spChg>
      </pc:sldChg>
      <pc:sldChg chg="ord addCm">
        <pc:chgData name="Chris Ramming" userId="3d35cccf-6672-4c88-a989-5381d970abfd" providerId="ADAL" clId="{DE689738-B505-49A5-B0BA-86B6E3863C78}" dt="2022-12-15T00:24:55.437" v="287"/>
        <pc:sldMkLst>
          <pc:docMk/>
          <pc:sldMk cId="1680373879" sldId="2026819576"/>
        </pc:sldMkLst>
      </pc:sldChg>
      <pc:sldChg chg="modSp ord">
        <pc:chgData name="Chris Ramming" userId="3d35cccf-6672-4c88-a989-5381d970abfd" providerId="ADAL" clId="{DE689738-B505-49A5-B0BA-86B6E3863C78}" dt="2022-12-14T23:46:56.763" v="50" actId="20577"/>
        <pc:sldMkLst>
          <pc:docMk/>
          <pc:sldMk cId="3639554501" sldId="2026819577"/>
        </pc:sldMkLst>
        <pc:spChg chg="mod">
          <ac:chgData name="Chris Ramming" userId="3d35cccf-6672-4c88-a989-5381d970abfd" providerId="ADAL" clId="{DE689738-B505-49A5-B0BA-86B6E3863C78}" dt="2022-12-14T23:46:56.763" v="50" actId="20577"/>
          <ac:spMkLst>
            <pc:docMk/>
            <pc:sldMk cId="3639554501" sldId="2026819577"/>
            <ac:spMk id="13" creationId="{56ECAA6C-FFF3-C44C-B73A-AC238D119F1A}"/>
          </ac:spMkLst>
        </pc:spChg>
      </pc:sldChg>
      <pc:sldChg chg="add del">
        <pc:chgData name="Chris Ramming" userId="3d35cccf-6672-4c88-a989-5381d970abfd" providerId="ADAL" clId="{DE689738-B505-49A5-B0BA-86B6E3863C78}" dt="2022-12-14T23:56:01.912" v="84" actId="47"/>
        <pc:sldMkLst>
          <pc:docMk/>
          <pc:sldMk cId="574546908" sldId="2147470147"/>
        </pc:sldMkLst>
      </pc:sldChg>
    </pc:docChg>
  </pc:docChgLst>
  <pc:docChgLst>
    <pc:chgData name="Anoop Jaishankar" userId="S::ajaishankar@vmware.com::95a5442f-fee8-4cb3-a16a-5a9f178a6de5" providerId="AD" clId="Web-{F820F915-CCBA-493E-B2A4-A640D8E4466A}"/>
    <pc:docChg chg="addSld sldOrd">
      <pc:chgData name="Anoop Jaishankar" userId="S::ajaishankar@vmware.com::95a5442f-fee8-4cb3-a16a-5a9f178a6de5" providerId="AD" clId="Web-{F820F915-CCBA-493E-B2A4-A640D8E4466A}" dt="2022-04-07T18:07:55.178" v="3"/>
      <pc:docMkLst>
        <pc:docMk/>
      </pc:docMkLst>
      <pc:sldChg chg="add ord">
        <pc:chgData name="Anoop Jaishankar" userId="S::ajaishankar@vmware.com::95a5442f-fee8-4cb3-a16a-5a9f178a6de5" providerId="AD" clId="Web-{F820F915-CCBA-493E-B2A4-A640D8E4466A}" dt="2022-04-07T18:07:33.802" v="1"/>
        <pc:sldMkLst>
          <pc:docMk/>
          <pc:sldMk cId="265700243" sldId="2026819534"/>
        </pc:sldMkLst>
      </pc:sldChg>
      <pc:sldChg chg="add ord">
        <pc:chgData name="Anoop Jaishankar" userId="S::ajaishankar@vmware.com::95a5442f-fee8-4cb3-a16a-5a9f178a6de5" providerId="AD" clId="Web-{F820F915-CCBA-493E-B2A4-A640D8E4466A}" dt="2022-04-07T18:07:55.178" v="3"/>
        <pc:sldMkLst>
          <pc:docMk/>
          <pc:sldMk cId="1822455947" sldId="20268195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Metropolis" panose="00000500000000000000" pitchFamily="50"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004553-04C5-4BB3-AD4E-8B2EF3CDDAF9}" type="datetimeFigureOut">
              <a:rPr lang="en-US" smtClean="0">
                <a:latin typeface="Metropolis" panose="00000500000000000000" pitchFamily="50" charset="0"/>
              </a:rPr>
              <a:t>3/5/25</a:t>
            </a:fld>
            <a:endParaRPr lang="en-US">
              <a:latin typeface="Metropolis" panose="00000500000000000000" pitchFamily="50"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Metropolis" panose="00000500000000000000" pitchFamily="50"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A881F-0910-47D3-BD01-4F68834EC353}" type="slidenum">
              <a:rPr lang="en-US" smtClean="0">
                <a:latin typeface="Metropolis" panose="00000500000000000000" pitchFamily="50" charset="0"/>
              </a:rPr>
              <a:t>‹#›</a:t>
            </a:fld>
            <a:endParaRPr lang="en-US">
              <a:latin typeface="Metropolis" panose="00000500000000000000" pitchFamily="50" charset="0"/>
            </a:endParaRPr>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tropolis" panose="00000500000000000000" pitchFamily="50"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tropolis" panose="00000500000000000000" pitchFamily="50" charset="0"/>
              </a:defRPr>
            </a:lvl1pPr>
          </a:lstStyle>
          <a:p>
            <a:fld id="{3CB6F0DB-E055-41D0-9102-627A646E4242}" type="datetimeFigureOut">
              <a:rPr lang="en-US" smtClean="0"/>
              <a:pPr/>
              <a:t>3/5/25</a:t>
            </a:fld>
            <a:endParaRPr lang="en-US"/>
          </a:p>
        </p:txBody>
      </p:sp>
      <p:sp>
        <p:nvSpPr>
          <p:cNvPr id="4" name="Slide Image Placeholder 3"/>
          <p:cNvSpPr>
            <a:spLocks noGrp="1" noRot="1" noChangeAspect="1"/>
          </p:cNvSpPr>
          <p:nvPr>
            <p:ph type="sldImg" idx="2"/>
          </p:nvPr>
        </p:nvSpPr>
        <p:spPr>
          <a:xfrm>
            <a:off x="788988" y="609600"/>
            <a:ext cx="5280025" cy="2971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57200" y="3810000"/>
            <a:ext cx="5943600" cy="48768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tropolis" panose="00000500000000000000" pitchFamily="50"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tropolis" panose="00000500000000000000" pitchFamily="50" charset="0"/>
              </a:defRPr>
            </a:lvl1pPr>
          </a:lstStyle>
          <a:p>
            <a:fld id="{9F4FBC3A-A12C-40F9-BB8D-BC30C7901396}" type="slidenum">
              <a:rPr lang="en-US" smtClean="0"/>
              <a:pPr/>
              <a:t>‹#›</a:t>
            </a:fld>
            <a:endParaRPr lang="en-US"/>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tropolis" panose="00000500000000000000" pitchFamily="50" charset="0"/>
        <a:ea typeface="+mn-ea"/>
        <a:cs typeface="+mn-cs"/>
      </a:defRPr>
    </a:lvl1pPr>
    <a:lvl2pPr marL="457200" algn="l" defTabSz="914400" rtl="0" eaLnBrk="1" latinLnBrk="0" hangingPunct="1">
      <a:defRPr sz="1200" kern="1200">
        <a:solidFill>
          <a:schemeClr val="tx1"/>
        </a:solidFill>
        <a:latin typeface="Metropolis" panose="00000500000000000000" pitchFamily="50" charset="0"/>
        <a:ea typeface="+mn-ea"/>
        <a:cs typeface="+mn-cs"/>
      </a:defRPr>
    </a:lvl2pPr>
    <a:lvl3pPr marL="914400" algn="l" defTabSz="914400" rtl="0" eaLnBrk="1" latinLnBrk="0" hangingPunct="1">
      <a:defRPr sz="1200" kern="1200">
        <a:solidFill>
          <a:schemeClr val="tx1"/>
        </a:solidFill>
        <a:latin typeface="Metropolis" panose="00000500000000000000" pitchFamily="50" charset="0"/>
        <a:ea typeface="+mn-ea"/>
        <a:cs typeface="+mn-cs"/>
      </a:defRPr>
    </a:lvl3pPr>
    <a:lvl4pPr marL="1371600" algn="l" defTabSz="914400" rtl="0" eaLnBrk="1" latinLnBrk="0" hangingPunct="1">
      <a:defRPr sz="1200" kern="1200">
        <a:solidFill>
          <a:schemeClr val="tx1"/>
        </a:solidFill>
        <a:latin typeface="Metropolis" panose="00000500000000000000" pitchFamily="50" charset="0"/>
        <a:ea typeface="+mn-ea"/>
        <a:cs typeface="+mn-cs"/>
      </a:defRPr>
    </a:lvl4pPr>
    <a:lvl5pPr marL="1828800" algn="l" defTabSz="914400" rtl="0" eaLnBrk="1" latinLnBrk="0" hangingPunct="1">
      <a:defRPr sz="1200" kern="1200">
        <a:solidFill>
          <a:schemeClr val="tx1"/>
        </a:solidFill>
        <a:latin typeface="Metropolis" panose="00000500000000000000"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indent="-285750">
              <a:spcBef>
                <a:spcPts val="600"/>
              </a:spcBef>
              <a:buFont typeface="Arial" panose="020B0604020202020204" pitchFamily="34" charset="0"/>
              <a:buChar char="•"/>
            </a:pPr>
            <a:r>
              <a:rPr lang="en-US" sz="1400"/>
              <a:t>The ability to run programs locally and remotely that protect the integrity of the processing and the confidentiality of any data processed with the additional ability to “prove” over an insecure communications channel all these properties to a remote entity;  this allows data to be shared securely between remotely located secure compartments.</a:t>
            </a:r>
          </a:p>
          <a:p>
            <a:pPr marL="285750" indent="-285750">
              <a:spcBef>
                <a:spcPts val="600"/>
              </a:spcBef>
              <a:buFont typeface="Arial" panose="020B0604020202020204" pitchFamily="34" charset="0"/>
              <a:buChar char="•"/>
            </a:pPr>
            <a:endParaRPr lang="en-US" sz="1400"/>
          </a:p>
          <a:p>
            <a:pPr marL="285750" indent="-285750">
              <a:spcBef>
                <a:spcPts val="600"/>
              </a:spcBef>
              <a:buFont typeface="Arial" panose="020B0604020202020204" pitchFamily="34" charset="0"/>
              <a:buChar char="•"/>
            </a:pPr>
            <a:r>
              <a:rPr lang="en-US" sz="1400"/>
              <a:t>Protects against:</a:t>
            </a:r>
          </a:p>
          <a:p>
            <a:pPr marL="742950" lvl="1" indent="-285750">
              <a:spcBef>
                <a:spcPts val="600"/>
              </a:spcBef>
            </a:pPr>
            <a:r>
              <a:rPr lang="en-US" sz="1400"/>
              <a:t>Malicious or careless insiders (e.g.-admins)</a:t>
            </a:r>
          </a:p>
          <a:p>
            <a:pPr marL="742950" lvl="1" indent="-285750">
              <a:spcBef>
                <a:spcPts val="600"/>
              </a:spcBef>
            </a:pPr>
            <a:r>
              <a:rPr lang="en-US" sz="1400"/>
              <a:t>Malicious programs running on the same platform</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 studied basic confidential computing mechanism requires four capabilities from a platform:</a:t>
            </a:r>
          </a:p>
          <a:p>
            <a:pPr marL="742950" lvl="1" indent="-285750">
              <a:spcBef>
                <a:spcPts val="600"/>
              </a:spcBef>
            </a:pPr>
            <a:r>
              <a:rPr lang="en-US" sz="1400"/>
              <a:t>The ability to isolate the address space and computation space of a designated program (an OS, application or container).</a:t>
            </a:r>
          </a:p>
          <a:p>
            <a:pPr marL="742950" lvl="1" indent="-285750">
              <a:spcBef>
                <a:spcPts val="600"/>
              </a:spcBef>
            </a:pPr>
            <a:r>
              <a:rPr lang="en-US" sz="1400"/>
              <a:t>The ability to measure the program and provide an unforgeable identity (e.g.- a cryptographic hash of the program)</a:t>
            </a:r>
          </a:p>
          <a:p>
            <a:pPr marL="742950" lvl="1" indent="-285750">
              <a:spcBef>
                <a:spcPts val="600"/>
              </a:spcBef>
            </a:pPr>
            <a:r>
              <a:rPr lang="en-US" sz="1400"/>
              <a:t>The ability to protect secrets for an isolated, measured program (i.e. - only the program  gets access to its secrets).  This is called “sealed storage.”</a:t>
            </a:r>
          </a:p>
          <a:p>
            <a:pPr marL="742950" lvl="1" indent="-285750">
              <a:spcBef>
                <a:spcPts val="600"/>
              </a:spcBef>
            </a:pPr>
            <a:r>
              <a:rPr lang="en-US" sz="1400"/>
              <a:t>The ability to verify remotely that a statement comes from a program with a specific measurement on a platform that guarantees isolation and secret storage properties above.  This is called “attestation” and it allows secured programs to communicate securely with other such programs.</a:t>
            </a:r>
          </a:p>
          <a:p>
            <a:pPr marL="742950" lvl="1" indent="-285750">
              <a:spcBef>
                <a:spcPts val="600"/>
              </a:spcBef>
            </a:pPr>
            <a:endParaRPr lang="en-US" sz="1400"/>
          </a:p>
          <a:p>
            <a:pPr marL="285750" indent="-285750">
              <a:spcBef>
                <a:spcPts val="600"/>
              </a:spcBef>
              <a:buFont typeface="Arial" panose="020B0604020202020204" pitchFamily="34" charset="0"/>
              <a:buChar char="•"/>
            </a:pPr>
            <a:r>
              <a:rPr lang="en-US" sz="1400"/>
              <a:t>These mechanisms were identified in the early 2000’s and were used in the TPM.</a:t>
            </a:r>
          </a:p>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pPr/>
              <a:t>2</a:t>
            </a:fld>
            <a:endParaRPr lang="en-US"/>
          </a:p>
        </p:txBody>
      </p:sp>
    </p:spTree>
    <p:extLst>
      <p:ext uri="{BB962C8B-B14F-4D97-AF65-F5344CB8AC3E}">
        <p14:creationId xmlns:p14="http://schemas.microsoft.com/office/powerpoint/2010/main" val="128137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3</a:t>
            </a:fld>
            <a:endParaRPr lang="en-US"/>
          </a:p>
        </p:txBody>
      </p:sp>
    </p:spTree>
    <p:extLst>
      <p:ext uri="{BB962C8B-B14F-4D97-AF65-F5344CB8AC3E}">
        <p14:creationId xmlns:p14="http://schemas.microsoft.com/office/powerpoint/2010/main" val="392710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A7CB-1413-6523-D512-0C88417ACA03}"/>
              </a:ext>
            </a:extLst>
          </p:cNvPr>
          <p:cNvSpPr>
            <a:spLocks noGrp="1"/>
          </p:cNvSpPr>
          <p:nvPr>
            <p:ph type="ctrTitle"/>
          </p:nvPr>
        </p:nvSpPr>
        <p:spPr>
          <a:xfrm>
            <a:off x="1524000" y="1122363"/>
            <a:ext cx="9140825"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69D995-A054-7482-7EED-E2815E12B284}"/>
              </a:ext>
            </a:extLst>
          </p:cNvPr>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F5B2D8-7052-7553-7C76-8661E6A9AFCB}"/>
              </a:ext>
            </a:extLst>
          </p:cNvPr>
          <p:cNvSpPr>
            <a:spLocks noGrp="1"/>
          </p:cNvSpPr>
          <p:nvPr>
            <p:ph type="dt" sz="half" idx="10"/>
          </p:nvPr>
        </p:nvSpPr>
        <p:spPr/>
        <p:txBody>
          <a:bodyPr/>
          <a:lstStyle/>
          <a:p>
            <a:fld id="{C272FA7D-49EE-BB41-B295-27365412E697}" type="datetime1">
              <a:rPr lang="en-US" smtClean="0"/>
              <a:t>3/5/25</a:t>
            </a:fld>
            <a:endParaRPr lang="en-US"/>
          </a:p>
        </p:txBody>
      </p:sp>
      <p:sp>
        <p:nvSpPr>
          <p:cNvPr id="5" name="Footer Placeholder 4">
            <a:extLst>
              <a:ext uri="{FF2B5EF4-FFF2-40B4-BE49-F238E27FC236}">
                <a16:creationId xmlns:a16="http://schemas.microsoft.com/office/drawing/2014/main" id="{D88B8F21-C896-2734-AA5A-0A4244F95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1DC9A-7C12-5B35-A232-784093B242BE}"/>
              </a:ext>
            </a:extLst>
          </p:cNvPr>
          <p:cNvSpPr>
            <a:spLocks noGrp="1"/>
          </p:cNvSpPr>
          <p:nvPr>
            <p:ph type="sldNum" sz="quarter" idx="12"/>
          </p:nvPr>
        </p:nvSpPr>
        <p:spPr/>
        <p:txBody>
          <a:bodyPr/>
          <a:lstStyle/>
          <a:p>
            <a:fld id="{CFD49EC4-901C-CB4A-88F4-54AE1E92E240}" type="slidenum">
              <a:rPr lang="en-US" smtClean="0"/>
              <a:t>‹#›</a:t>
            </a:fld>
            <a:endParaRPr lang="en-US"/>
          </a:p>
        </p:txBody>
      </p:sp>
    </p:spTree>
    <p:extLst>
      <p:ext uri="{BB962C8B-B14F-4D97-AF65-F5344CB8AC3E}">
        <p14:creationId xmlns:p14="http://schemas.microsoft.com/office/powerpoint/2010/main" val="222673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201A-A6EF-6583-B157-15575A3162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D4B6D0-D3FB-AA8F-D1F1-289E79737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6B691-A317-8038-37E1-A0119E20D8DA}"/>
              </a:ext>
            </a:extLst>
          </p:cNvPr>
          <p:cNvSpPr>
            <a:spLocks noGrp="1"/>
          </p:cNvSpPr>
          <p:nvPr>
            <p:ph type="dt" sz="half" idx="10"/>
          </p:nvPr>
        </p:nvSpPr>
        <p:spPr/>
        <p:txBody>
          <a:bodyPr/>
          <a:lstStyle/>
          <a:p>
            <a:fld id="{18C1F5DC-7AE5-8F47-B0B1-0123BB7616A7}" type="datetime1">
              <a:rPr lang="en-US" smtClean="0"/>
              <a:t>3/5/25</a:t>
            </a:fld>
            <a:endParaRPr lang="en-US"/>
          </a:p>
        </p:txBody>
      </p:sp>
      <p:sp>
        <p:nvSpPr>
          <p:cNvPr id="5" name="Footer Placeholder 4">
            <a:extLst>
              <a:ext uri="{FF2B5EF4-FFF2-40B4-BE49-F238E27FC236}">
                <a16:creationId xmlns:a16="http://schemas.microsoft.com/office/drawing/2014/main" id="{B8D5754C-44B6-3753-496F-DD646EBE8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EDD5F-7586-A2FB-3988-379BA98FCE6E}"/>
              </a:ext>
            </a:extLst>
          </p:cNvPr>
          <p:cNvSpPr>
            <a:spLocks noGrp="1"/>
          </p:cNvSpPr>
          <p:nvPr>
            <p:ph type="sldNum" sz="quarter" idx="12"/>
          </p:nvPr>
        </p:nvSpPr>
        <p:spPr/>
        <p:txBody>
          <a:bodyPr/>
          <a:lstStyle/>
          <a:p>
            <a:fld id="{CFD49EC4-901C-CB4A-88F4-54AE1E92E240}" type="slidenum">
              <a:rPr lang="en-US" smtClean="0"/>
              <a:t>‹#›</a:t>
            </a:fld>
            <a:endParaRPr lang="en-US"/>
          </a:p>
        </p:txBody>
      </p:sp>
    </p:spTree>
    <p:extLst>
      <p:ext uri="{BB962C8B-B14F-4D97-AF65-F5344CB8AC3E}">
        <p14:creationId xmlns:p14="http://schemas.microsoft.com/office/powerpoint/2010/main" val="76422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107AD-7488-B5B8-C396-137C95FA5A21}"/>
              </a:ext>
            </a:extLst>
          </p:cNvPr>
          <p:cNvSpPr>
            <a:spLocks noGrp="1"/>
          </p:cNvSpPr>
          <p:nvPr>
            <p:ph type="title" orient="vert"/>
          </p:nvPr>
        </p:nvSpPr>
        <p:spPr>
          <a:xfrm>
            <a:off x="8723313" y="365125"/>
            <a:ext cx="2627312"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A4636C-81FD-D99B-A910-5C6A6AE19119}"/>
              </a:ext>
            </a:extLst>
          </p:cNvPr>
          <p:cNvSpPr>
            <a:spLocks noGrp="1"/>
          </p:cNvSpPr>
          <p:nvPr>
            <p:ph type="body" orient="vert" idx="1"/>
          </p:nvPr>
        </p:nvSpPr>
        <p:spPr>
          <a:xfrm>
            <a:off x="838200" y="365125"/>
            <a:ext cx="773271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80377-2105-6A15-649A-B432FB868F1F}"/>
              </a:ext>
            </a:extLst>
          </p:cNvPr>
          <p:cNvSpPr>
            <a:spLocks noGrp="1"/>
          </p:cNvSpPr>
          <p:nvPr>
            <p:ph type="dt" sz="half" idx="10"/>
          </p:nvPr>
        </p:nvSpPr>
        <p:spPr/>
        <p:txBody>
          <a:bodyPr/>
          <a:lstStyle/>
          <a:p>
            <a:fld id="{7DEE2242-69E9-3E4F-AD99-1BFC3BDC975E}" type="datetime1">
              <a:rPr lang="en-US" smtClean="0"/>
              <a:t>3/5/25</a:t>
            </a:fld>
            <a:endParaRPr lang="en-US"/>
          </a:p>
        </p:txBody>
      </p:sp>
      <p:sp>
        <p:nvSpPr>
          <p:cNvPr id="5" name="Footer Placeholder 4">
            <a:extLst>
              <a:ext uri="{FF2B5EF4-FFF2-40B4-BE49-F238E27FC236}">
                <a16:creationId xmlns:a16="http://schemas.microsoft.com/office/drawing/2014/main" id="{2A994D9C-146F-D689-B2B7-D967293E8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92D47-E142-50B8-3F24-05FA2E5FAEAE}"/>
              </a:ext>
            </a:extLst>
          </p:cNvPr>
          <p:cNvSpPr>
            <a:spLocks noGrp="1"/>
          </p:cNvSpPr>
          <p:nvPr>
            <p:ph type="sldNum" sz="quarter" idx="12"/>
          </p:nvPr>
        </p:nvSpPr>
        <p:spPr/>
        <p:txBody>
          <a:bodyPr/>
          <a:lstStyle/>
          <a:p>
            <a:fld id="{CFD49EC4-901C-CB4A-88F4-54AE1E92E240}" type="slidenum">
              <a:rPr lang="en-US" smtClean="0"/>
              <a:t>‹#›</a:t>
            </a:fld>
            <a:endParaRPr lang="en-US"/>
          </a:p>
        </p:txBody>
      </p:sp>
    </p:spTree>
    <p:extLst>
      <p:ext uri="{BB962C8B-B14F-4D97-AF65-F5344CB8AC3E}">
        <p14:creationId xmlns:p14="http://schemas.microsoft.com/office/powerpoint/2010/main" val="4236515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Plu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92948" y="1582578"/>
            <a:ext cx="4996403" cy="1234440"/>
          </a:xfrm>
        </p:spPr>
        <p:txBody>
          <a:bodyPr wrap="square" anchor="b"/>
          <a:lstStyle>
            <a:lvl1pPr algn="l">
              <a:defRPr sz="4000" b="0" cap="none" baseline="0"/>
            </a:lvl1pPr>
          </a:lstStyle>
          <a:p>
            <a:r>
              <a:rPr lang="en-US"/>
              <a:t>Title Slide - Plum &amp; Indigo Color Theme</a:t>
            </a:r>
          </a:p>
        </p:txBody>
      </p:sp>
      <p:sp>
        <p:nvSpPr>
          <p:cNvPr id="128" name="Subtitle 2">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592948" y="2871216"/>
            <a:ext cx="5116452" cy="416403"/>
          </a:xfrm>
        </p:spPr>
        <p:txBody>
          <a:bodyPr/>
          <a:lstStyle>
            <a:lvl1pPr marL="0" indent="0" algn="l">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placeholder</a:t>
            </a:r>
          </a:p>
        </p:txBody>
      </p:sp>
      <p:sp>
        <p:nvSpPr>
          <p:cNvPr id="18" name="Click to edit Speaker">
            <a:extLst>
              <a:ext uri="{FF2B5EF4-FFF2-40B4-BE49-F238E27FC236}">
                <a16:creationId xmlns:a16="http://schemas.microsoft.com/office/drawing/2014/main" id="{422E6688-ED21-6040-B93E-C798CE081DF6}"/>
              </a:ext>
            </a:extLst>
          </p:cNvPr>
          <p:cNvSpPr>
            <a:spLocks noGrp="1"/>
          </p:cNvSpPr>
          <p:nvPr>
            <p:ph type="body" sz="quarter" idx="11" hasCustomPrompt="1"/>
          </p:nvPr>
        </p:nvSpPr>
        <p:spPr>
          <a:xfrm>
            <a:off x="6592948" y="4737425"/>
            <a:ext cx="3657600" cy="355601"/>
          </a:xfrm>
        </p:spPr>
        <p:txBody>
          <a:bodyPr anchor="b"/>
          <a:lstStyle>
            <a:lvl1pPr algn="l">
              <a:buNone/>
              <a:defRPr sz="1600">
                <a:solidFill>
                  <a:schemeClr val="tx2"/>
                </a:solidFill>
              </a:defRPr>
            </a:lvl1pPr>
          </a:lstStyle>
          <a:p>
            <a:pPr lvl="0"/>
            <a:r>
              <a:rPr lang="en-US"/>
              <a:t>Speaker Name (Insert pronouns)</a:t>
            </a:r>
          </a:p>
        </p:txBody>
      </p:sp>
      <p:sp>
        <p:nvSpPr>
          <p:cNvPr id="19" name="Click to edit role">
            <a:extLst>
              <a:ext uri="{FF2B5EF4-FFF2-40B4-BE49-F238E27FC236}">
                <a16:creationId xmlns:a16="http://schemas.microsoft.com/office/drawing/2014/main" id="{26FF1E5E-85BE-534A-B96B-102D025CEC2E}"/>
              </a:ext>
            </a:extLst>
          </p:cNvPr>
          <p:cNvSpPr>
            <a:spLocks noGrp="1"/>
          </p:cNvSpPr>
          <p:nvPr>
            <p:ph type="body" sz="quarter" idx="12" hasCustomPrompt="1"/>
          </p:nvPr>
        </p:nvSpPr>
        <p:spPr>
          <a:xfrm>
            <a:off x="6592948" y="5115299"/>
            <a:ext cx="3657600" cy="355601"/>
          </a:xfrm>
        </p:spPr>
        <p:txBody>
          <a:bodyPr/>
          <a:lstStyle>
            <a:lvl1pPr algn="l">
              <a:buNone/>
              <a:defRPr sz="1600">
                <a:solidFill>
                  <a:schemeClr val="tx2"/>
                </a:solidFill>
              </a:defRPr>
            </a:lvl1pPr>
          </a:lstStyle>
          <a:p>
            <a:pPr lvl="0"/>
            <a:r>
              <a:rPr lang="en-US"/>
              <a:t>Role / Division at VMware</a:t>
            </a:r>
          </a:p>
        </p:txBody>
      </p:sp>
      <p:sp>
        <p:nvSpPr>
          <p:cNvPr id="20" name="Click to edit date">
            <a:extLst>
              <a:ext uri="{FF2B5EF4-FFF2-40B4-BE49-F238E27FC236}">
                <a16:creationId xmlns:a16="http://schemas.microsoft.com/office/drawing/2014/main" id="{98495426-999E-EC41-A2C8-6FC5FEB29749}"/>
              </a:ext>
            </a:extLst>
          </p:cNvPr>
          <p:cNvSpPr>
            <a:spLocks noGrp="1"/>
          </p:cNvSpPr>
          <p:nvPr>
            <p:ph type="body" sz="quarter" idx="14" hasCustomPrompt="1"/>
          </p:nvPr>
        </p:nvSpPr>
        <p:spPr>
          <a:xfrm>
            <a:off x="6592948" y="5485986"/>
            <a:ext cx="3657600" cy="355601"/>
          </a:xfrm>
        </p:spPr>
        <p:txBody>
          <a:bodyPr/>
          <a:lstStyle>
            <a:lvl1pPr algn="l">
              <a:buNone/>
              <a:defRPr sz="1400">
                <a:solidFill>
                  <a:schemeClr val="tx2"/>
                </a:solidFill>
              </a:defRPr>
            </a:lvl1pPr>
          </a:lstStyle>
          <a:p>
            <a:pPr lvl="0"/>
            <a:r>
              <a:rPr lang="en-US"/>
              <a:t>Date</a:t>
            </a:r>
          </a:p>
        </p:txBody>
      </p:sp>
    </p:spTree>
    <p:extLst>
      <p:ext uri="{BB962C8B-B14F-4D97-AF65-F5344CB8AC3E}">
        <p14:creationId xmlns:p14="http://schemas.microsoft.com/office/powerpoint/2010/main" val="308771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Content Balanc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lvl1pPr>
          </a:lstStyle>
          <a:p>
            <a:r>
              <a:rPr lang="en-US"/>
              <a:t>Two-content Layout Click to Add One Line Title</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579809" y="1600200"/>
            <a:ext cx="5313783" cy="4572000"/>
          </a:xfrm>
        </p:spPr>
        <p:txBody>
          <a:bodyPr vert="horz" lIns="0" tIns="0" rIns="0" bIns="0" rtlCol="0">
            <a:noAutofit/>
          </a:bodyPr>
          <a:lstStyle>
            <a:lvl1pPr>
              <a:defRPr lang="en-US" sz="1800" dirty="0"/>
            </a:lvl1pPr>
            <a:lvl2pPr>
              <a:defRPr lang="en-US" sz="1600" dirty="0"/>
            </a:lvl2pPr>
            <a:lvl3pPr>
              <a:defRPr lang="en-US" sz="1400" dirty="0"/>
            </a:lvl3pPr>
            <a:lvl4pPr>
              <a:defRPr lang="en-US" sz="1200" dirty="0"/>
            </a:lvl4pPr>
            <a:lvl5pPr>
              <a:defRPr lang="en-US" sz="1200" dirty="0" smtClean="0"/>
            </a:lvl5pPr>
            <a:lvl6pPr>
              <a:defRPr sz="1200"/>
            </a:lvl6pPr>
            <a:lvl7pPr>
              <a:defRPr sz="1200"/>
            </a:lvl7pPr>
            <a:lvl8pPr>
              <a:defRPr sz="1200"/>
            </a:lvl8pPr>
            <a:lvl9pPr>
              <a:defRPr sz="12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Nineth level</a:t>
            </a:r>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1287" y="1600200"/>
            <a:ext cx="5867538" cy="4572000"/>
          </a:xfrm>
        </p:spPr>
        <p:txBody>
          <a:bodyPr vert="horz" lIns="0" tIns="0" rIns="0" bIns="0" rtlCol="0">
            <a:noAutofit/>
          </a:bodyPr>
          <a:lstStyle>
            <a:lvl1pPr>
              <a:defRPr lang="en-US" sz="1800" dirty="0"/>
            </a:lvl1pPr>
            <a:lvl2pPr>
              <a:defRPr lang="en-US" sz="1600" dirty="0"/>
            </a:lvl2pPr>
            <a:lvl3pPr>
              <a:defRPr lang="en-US" sz="1400" dirty="0"/>
            </a:lvl3pPr>
            <a:lvl4pPr>
              <a:defRPr lang="en-US" sz="1200" dirty="0"/>
            </a:lvl4pPr>
            <a:lvl5pPr>
              <a:defRPr lang="en-US" sz="1200" dirty="0"/>
            </a:lvl5pPr>
            <a:lvl6pPr>
              <a:defRPr sz="1200"/>
            </a:lvl6pPr>
            <a:lvl7pPr>
              <a:defRPr sz="1200"/>
            </a:lvl7pPr>
            <a:lvl8pPr>
              <a:defRPr sz="1200"/>
            </a:lvl8pPr>
            <a:lvl9pPr>
              <a:defRPr sz="12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Nineth level</a:t>
            </a:r>
          </a:p>
        </p:txBody>
      </p:sp>
      <p:sp>
        <p:nvSpPr>
          <p:cNvPr id="7" name="page number">
            <a:extLst>
              <a:ext uri="{FF2B5EF4-FFF2-40B4-BE49-F238E27FC236}">
                <a16:creationId xmlns:a16="http://schemas.microsoft.com/office/drawing/2014/main" id="{F52C304A-0447-124E-8406-12962117A6AF}"/>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409031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3A82B-8D0C-C948-8718-C3A27F8B59DB}"/>
              </a:ext>
            </a:extLst>
          </p:cNvPr>
          <p:cNvSpPr>
            <a:spLocks noGrp="1"/>
          </p:cNvSpPr>
          <p:nvPr>
            <p:ph type="title" hasCustomPrompt="1"/>
          </p:nvPr>
        </p:nvSpPr>
        <p:spPr/>
        <p:txBody>
          <a:bodyPr/>
          <a:lstStyle/>
          <a:p>
            <a:r>
              <a:rPr lang="en-US" dirty="0"/>
              <a:t>Click to Edit Title</a:t>
            </a: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accent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6" name="page number">
            <a:extLst>
              <a:ext uri="{FF2B5EF4-FFF2-40B4-BE49-F238E27FC236}">
                <a16:creationId xmlns:a16="http://schemas.microsoft.com/office/drawing/2014/main" id="{3D6C436B-604E-5148-BF09-1EE9F212912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7166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C907-FD8B-30C9-7670-077D4A0D62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23A44D-1521-6245-7C19-7A2590084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115DC-2C9B-8731-82B6-E83F045EFCB7}"/>
              </a:ext>
            </a:extLst>
          </p:cNvPr>
          <p:cNvSpPr>
            <a:spLocks noGrp="1"/>
          </p:cNvSpPr>
          <p:nvPr>
            <p:ph type="dt" sz="half" idx="10"/>
          </p:nvPr>
        </p:nvSpPr>
        <p:spPr/>
        <p:txBody>
          <a:bodyPr/>
          <a:lstStyle/>
          <a:p>
            <a:fld id="{B81F99DA-E5BC-654D-9FC4-9B2F3B4A432F}" type="datetime1">
              <a:rPr lang="en-US" smtClean="0"/>
              <a:t>3/5/25</a:t>
            </a:fld>
            <a:endParaRPr lang="en-US"/>
          </a:p>
        </p:txBody>
      </p:sp>
      <p:sp>
        <p:nvSpPr>
          <p:cNvPr id="5" name="Footer Placeholder 4">
            <a:extLst>
              <a:ext uri="{FF2B5EF4-FFF2-40B4-BE49-F238E27FC236}">
                <a16:creationId xmlns:a16="http://schemas.microsoft.com/office/drawing/2014/main" id="{863990EF-F089-F514-DB90-577C50AB3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152208-C355-1B84-6E9E-7D37AD13761A}"/>
              </a:ext>
            </a:extLst>
          </p:cNvPr>
          <p:cNvSpPr>
            <a:spLocks noGrp="1"/>
          </p:cNvSpPr>
          <p:nvPr>
            <p:ph type="sldNum" sz="quarter" idx="12"/>
          </p:nvPr>
        </p:nvSpPr>
        <p:spPr/>
        <p:txBody>
          <a:bodyPr/>
          <a:lstStyle/>
          <a:p>
            <a:fld id="{CFD49EC4-901C-CB4A-88F4-54AE1E92E240}" type="slidenum">
              <a:rPr lang="en-US" smtClean="0"/>
              <a:t>‹#›</a:t>
            </a:fld>
            <a:endParaRPr lang="en-US"/>
          </a:p>
        </p:txBody>
      </p:sp>
    </p:spTree>
    <p:extLst>
      <p:ext uri="{BB962C8B-B14F-4D97-AF65-F5344CB8AC3E}">
        <p14:creationId xmlns:p14="http://schemas.microsoft.com/office/powerpoint/2010/main" val="283417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FB35-F3E2-A1B8-AB80-EC3E64DDDC38}"/>
              </a:ext>
            </a:extLst>
          </p:cNvPr>
          <p:cNvSpPr>
            <a:spLocks noGrp="1"/>
          </p:cNvSpPr>
          <p:nvPr>
            <p:ph type="title"/>
          </p:nvPr>
        </p:nvSpPr>
        <p:spPr>
          <a:xfrm>
            <a:off x="831850" y="1709738"/>
            <a:ext cx="10512425"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3E9F6A-32C6-1255-A171-99B1A8D89E62}"/>
              </a:ext>
            </a:extLst>
          </p:cNvPr>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FDFCA6-F42C-2B7E-E8EA-08D11950090C}"/>
              </a:ext>
            </a:extLst>
          </p:cNvPr>
          <p:cNvSpPr>
            <a:spLocks noGrp="1"/>
          </p:cNvSpPr>
          <p:nvPr>
            <p:ph type="dt" sz="half" idx="10"/>
          </p:nvPr>
        </p:nvSpPr>
        <p:spPr/>
        <p:txBody>
          <a:bodyPr/>
          <a:lstStyle/>
          <a:p>
            <a:fld id="{E3C1E733-7899-9548-9840-F3E3D638BCA7}" type="datetime1">
              <a:rPr lang="en-US" smtClean="0"/>
              <a:t>3/5/25</a:t>
            </a:fld>
            <a:endParaRPr lang="en-US"/>
          </a:p>
        </p:txBody>
      </p:sp>
      <p:sp>
        <p:nvSpPr>
          <p:cNvPr id="5" name="Footer Placeholder 4">
            <a:extLst>
              <a:ext uri="{FF2B5EF4-FFF2-40B4-BE49-F238E27FC236}">
                <a16:creationId xmlns:a16="http://schemas.microsoft.com/office/drawing/2014/main" id="{DD8E2B05-7E5C-61B7-CD06-5B91200E2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AE55B-8223-5410-5D45-9A2206FCE3A1}"/>
              </a:ext>
            </a:extLst>
          </p:cNvPr>
          <p:cNvSpPr>
            <a:spLocks noGrp="1"/>
          </p:cNvSpPr>
          <p:nvPr>
            <p:ph type="sldNum" sz="quarter" idx="12"/>
          </p:nvPr>
        </p:nvSpPr>
        <p:spPr/>
        <p:txBody>
          <a:bodyPr/>
          <a:lstStyle/>
          <a:p>
            <a:fld id="{CFD49EC4-901C-CB4A-88F4-54AE1E92E240}" type="slidenum">
              <a:rPr lang="en-US" smtClean="0"/>
              <a:t>‹#›</a:t>
            </a:fld>
            <a:endParaRPr lang="en-US"/>
          </a:p>
        </p:txBody>
      </p:sp>
    </p:spTree>
    <p:extLst>
      <p:ext uri="{BB962C8B-B14F-4D97-AF65-F5344CB8AC3E}">
        <p14:creationId xmlns:p14="http://schemas.microsoft.com/office/powerpoint/2010/main" val="27238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2EEB-221F-0EC8-8EE1-FCC7453A41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F3F3C7-C5CC-8C95-6889-14507E2D6464}"/>
              </a:ext>
            </a:extLst>
          </p:cNvPr>
          <p:cNvSpPr>
            <a:spLocks noGrp="1"/>
          </p:cNvSpPr>
          <p:nvPr>
            <p:ph sz="half" idx="1"/>
          </p:nvPr>
        </p:nvSpPr>
        <p:spPr>
          <a:xfrm>
            <a:off x="838200" y="1825625"/>
            <a:ext cx="518001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E23402-9658-C5A0-64A2-0CEF10099432}"/>
              </a:ext>
            </a:extLst>
          </p:cNvPr>
          <p:cNvSpPr>
            <a:spLocks noGrp="1"/>
          </p:cNvSpPr>
          <p:nvPr>
            <p:ph sz="half" idx="2"/>
          </p:nvPr>
        </p:nvSpPr>
        <p:spPr>
          <a:xfrm>
            <a:off x="6170613" y="1825625"/>
            <a:ext cx="51800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282DE8-89EE-FB59-3C81-D90EF548C63A}"/>
              </a:ext>
            </a:extLst>
          </p:cNvPr>
          <p:cNvSpPr>
            <a:spLocks noGrp="1"/>
          </p:cNvSpPr>
          <p:nvPr>
            <p:ph type="dt" sz="half" idx="10"/>
          </p:nvPr>
        </p:nvSpPr>
        <p:spPr/>
        <p:txBody>
          <a:bodyPr/>
          <a:lstStyle/>
          <a:p>
            <a:fld id="{B6E5D20F-4931-554F-91C5-F7C6A134A8A4}" type="datetime1">
              <a:rPr lang="en-US" smtClean="0"/>
              <a:t>3/5/25</a:t>
            </a:fld>
            <a:endParaRPr lang="en-US"/>
          </a:p>
        </p:txBody>
      </p:sp>
      <p:sp>
        <p:nvSpPr>
          <p:cNvPr id="6" name="Footer Placeholder 5">
            <a:extLst>
              <a:ext uri="{FF2B5EF4-FFF2-40B4-BE49-F238E27FC236}">
                <a16:creationId xmlns:a16="http://schemas.microsoft.com/office/drawing/2014/main" id="{B75CDBFF-B202-FF93-458E-CB021F667E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03A7F-9B95-C8B8-275D-74D419BD358D}"/>
              </a:ext>
            </a:extLst>
          </p:cNvPr>
          <p:cNvSpPr>
            <a:spLocks noGrp="1"/>
          </p:cNvSpPr>
          <p:nvPr>
            <p:ph type="sldNum" sz="quarter" idx="12"/>
          </p:nvPr>
        </p:nvSpPr>
        <p:spPr/>
        <p:txBody>
          <a:bodyPr/>
          <a:lstStyle/>
          <a:p>
            <a:fld id="{CFD49EC4-901C-CB4A-88F4-54AE1E92E240}" type="slidenum">
              <a:rPr lang="en-US" smtClean="0"/>
              <a:t>‹#›</a:t>
            </a:fld>
            <a:endParaRPr lang="en-US"/>
          </a:p>
        </p:txBody>
      </p:sp>
    </p:spTree>
    <p:extLst>
      <p:ext uri="{BB962C8B-B14F-4D97-AF65-F5344CB8AC3E}">
        <p14:creationId xmlns:p14="http://schemas.microsoft.com/office/powerpoint/2010/main" val="307824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25D8-7625-0813-1BE9-28C5BC9F8F2D}"/>
              </a:ext>
            </a:extLst>
          </p:cNvPr>
          <p:cNvSpPr>
            <a:spLocks noGrp="1"/>
          </p:cNvSpPr>
          <p:nvPr>
            <p:ph type="title"/>
          </p:nvPr>
        </p:nvSpPr>
        <p:spPr>
          <a:xfrm>
            <a:off x="839788" y="365125"/>
            <a:ext cx="1051242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93F11-40BA-F6D4-DD2F-0842E0001A73}"/>
              </a:ext>
            </a:extLst>
          </p:cNvPr>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540C9-A3C1-5EF6-66B8-25DDB9F1DB69}"/>
              </a:ext>
            </a:extLst>
          </p:cNvPr>
          <p:cNvSpPr>
            <a:spLocks noGrp="1"/>
          </p:cNvSpPr>
          <p:nvPr>
            <p:ph sz="half" idx="2"/>
          </p:nvPr>
        </p:nvSpPr>
        <p:spPr>
          <a:xfrm>
            <a:off x="839788" y="2505075"/>
            <a:ext cx="51562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790793-0829-2973-B447-1F934A786BBD}"/>
              </a:ext>
            </a:extLst>
          </p:cNvPr>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1E8BEE-CA64-A74A-0FB8-0AAA04CFF693}"/>
              </a:ext>
            </a:extLst>
          </p:cNvPr>
          <p:cNvSpPr>
            <a:spLocks noGrp="1"/>
          </p:cNvSpPr>
          <p:nvPr>
            <p:ph sz="quarter" idx="4"/>
          </p:nvPr>
        </p:nvSpPr>
        <p:spPr>
          <a:xfrm>
            <a:off x="6170613" y="2505075"/>
            <a:ext cx="51816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4FBC39-D2A4-68F2-D9A4-86D98EE50E6C}"/>
              </a:ext>
            </a:extLst>
          </p:cNvPr>
          <p:cNvSpPr>
            <a:spLocks noGrp="1"/>
          </p:cNvSpPr>
          <p:nvPr>
            <p:ph type="dt" sz="half" idx="10"/>
          </p:nvPr>
        </p:nvSpPr>
        <p:spPr/>
        <p:txBody>
          <a:bodyPr/>
          <a:lstStyle/>
          <a:p>
            <a:fld id="{8CA8E3EA-7ECB-9440-8083-B5171DB72DA5}" type="datetime1">
              <a:rPr lang="en-US" smtClean="0"/>
              <a:t>3/5/25</a:t>
            </a:fld>
            <a:endParaRPr lang="en-US"/>
          </a:p>
        </p:txBody>
      </p:sp>
      <p:sp>
        <p:nvSpPr>
          <p:cNvPr id="8" name="Footer Placeholder 7">
            <a:extLst>
              <a:ext uri="{FF2B5EF4-FFF2-40B4-BE49-F238E27FC236}">
                <a16:creationId xmlns:a16="http://schemas.microsoft.com/office/drawing/2014/main" id="{C6EB1996-1264-CCD6-C07A-FCD11B57F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45F533-0D10-0F28-8DD7-2B3256FE0C9F}"/>
              </a:ext>
            </a:extLst>
          </p:cNvPr>
          <p:cNvSpPr>
            <a:spLocks noGrp="1"/>
          </p:cNvSpPr>
          <p:nvPr>
            <p:ph type="sldNum" sz="quarter" idx="12"/>
          </p:nvPr>
        </p:nvSpPr>
        <p:spPr/>
        <p:txBody>
          <a:bodyPr/>
          <a:lstStyle/>
          <a:p>
            <a:fld id="{CFD49EC4-901C-CB4A-88F4-54AE1E92E240}" type="slidenum">
              <a:rPr lang="en-US" smtClean="0"/>
              <a:t>‹#›</a:t>
            </a:fld>
            <a:endParaRPr lang="en-US"/>
          </a:p>
        </p:txBody>
      </p:sp>
    </p:spTree>
    <p:extLst>
      <p:ext uri="{BB962C8B-B14F-4D97-AF65-F5344CB8AC3E}">
        <p14:creationId xmlns:p14="http://schemas.microsoft.com/office/powerpoint/2010/main" val="382780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1CC4-9466-E769-253E-170A887962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3CC2C0-3B5D-C978-73D7-580C620D1073}"/>
              </a:ext>
            </a:extLst>
          </p:cNvPr>
          <p:cNvSpPr>
            <a:spLocks noGrp="1"/>
          </p:cNvSpPr>
          <p:nvPr>
            <p:ph type="dt" sz="half" idx="10"/>
          </p:nvPr>
        </p:nvSpPr>
        <p:spPr/>
        <p:txBody>
          <a:bodyPr/>
          <a:lstStyle/>
          <a:p>
            <a:fld id="{37DB5154-3A60-DE4C-891C-0A766C019DEE}" type="datetime1">
              <a:rPr lang="en-US" smtClean="0"/>
              <a:t>3/5/25</a:t>
            </a:fld>
            <a:endParaRPr lang="en-US"/>
          </a:p>
        </p:txBody>
      </p:sp>
      <p:sp>
        <p:nvSpPr>
          <p:cNvPr id="4" name="Footer Placeholder 3">
            <a:extLst>
              <a:ext uri="{FF2B5EF4-FFF2-40B4-BE49-F238E27FC236}">
                <a16:creationId xmlns:a16="http://schemas.microsoft.com/office/drawing/2014/main" id="{C769C940-E208-BA22-B6CA-8F5920605F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A3BDA9-B963-567D-D396-76A50E252444}"/>
              </a:ext>
            </a:extLst>
          </p:cNvPr>
          <p:cNvSpPr>
            <a:spLocks noGrp="1"/>
          </p:cNvSpPr>
          <p:nvPr>
            <p:ph type="sldNum" sz="quarter" idx="12"/>
          </p:nvPr>
        </p:nvSpPr>
        <p:spPr/>
        <p:txBody>
          <a:bodyPr/>
          <a:lstStyle/>
          <a:p>
            <a:fld id="{CFD49EC4-901C-CB4A-88F4-54AE1E92E240}" type="slidenum">
              <a:rPr lang="en-US" smtClean="0"/>
              <a:t>‹#›</a:t>
            </a:fld>
            <a:endParaRPr lang="en-US"/>
          </a:p>
        </p:txBody>
      </p:sp>
    </p:spTree>
    <p:extLst>
      <p:ext uri="{BB962C8B-B14F-4D97-AF65-F5344CB8AC3E}">
        <p14:creationId xmlns:p14="http://schemas.microsoft.com/office/powerpoint/2010/main" val="110523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D7D29-7C23-658E-F140-34FD8D6F806D}"/>
              </a:ext>
            </a:extLst>
          </p:cNvPr>
          <p:cNvSpPr>
            <a:spLocks noGrp="1"/>
          </p:cNvSpPr>
          <p:nvPr>
            <p:ph type="dt" sz="half" idx="10"/>
          </p:nvPr>
        </p:nvSpPr>
        <p:spPr/>
        <p:txBody>
          <a:bodyPr/>
          <a:lstStyle/>
          <a:p>
            <a:fld id="{1CD3E8BC-8F92-FD46-BE6B-2333B3F83724}" type="datetime1">
              <a:rPr lang="en-US" smtClean="0"/>
              <a:t>3/5/25</a:t>
            </a:fld>
            <a:endParaRPr lang="en-US"/>
          </a:p>
        </p:txBody>
      </p:sp>
      <p:sp>
        <p:nvSpPr>
          <p:cNvPr id="3" name="Footer Placeholder 2">
            <a:extLst>
              <a:ext uri="{FF2B5EF4-FFF2-40B4-BE49-F238E27FC236}">
                <a16:creationId xmlns:a16="http://schemas.microsoft.com/office/drawing/2014/main" id="{285C9B60-95EE-709A-DF30-292A770EAC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24B883-236D-3390-5CA9-1A2D0B5FC7DB}"/>
              </a:ext>
            </a:extLst>
          </p:cNvPr>
          <p:cNvSpPr>
            <a:spLocks noGrp="1"/>
          </p:cNvSpPr>
          <p:nvPr>
            <p:ph type="sldNum" sz="quarter" idx="12"/>
          </p:nvPr>
        </p:nvSpPr>
        <p:spPr/>
        <p:txBody>
          <a:bodyPr/>
          <a:lstStyle/>
          <a:p>
            <a:fld id="{CFD49EC4-901C-CB4A-88F4-54AE1E92E240}" type="slidenum">
              <a:rPr lang="en-US" smtClean="0"/>
              <a:t>‹#›</a:t>
            </a:fld>
            <a:endParaRPr lang="en-US"/>
          </a:p>
        </p:txBody>
      </p:sp>
    </p:spTree>
    <p:extLst>
      <p:ext uri="{BB962C8B-B14F-4D97-AF65-F5344CB8AC3E}">
        <p14:creationId xmlns:p14="http://schemas.microsoft.com/office/powerpoint/2010/main" val="78655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1F82-35C2-91B5-46F0-527AB33F5929}"/>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A16AFC-D744-42FD-F86A-ABF18A09B107}"/>
              </a:ext>
            </a:extLst>
          </p:cNvPr>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6D5297-87FF-5A75-3EAC-B042750BD739}"/>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18E2B-BCB7-5333-FEC2-BDB9C24F24FC}"/>
              </a:ext>
            </a:extLst>
          </p:cNvPr>
          <p:cNvSpPr>
            <a:spLocks noGrp="1"/>
          </p:cNvSpPr>
          <p:nvPr>
            <p:ph type="dt" sz="half" idx="10"/>
          </p:nvPr>
        </p:nvSpPr>
        <p:spPr/>
        <p:txBody>
          <a:bodyPr/>
          <a:lstStyle/>
          <a:p>
            <a:fld id="{A014E70D-DCB5-3240-AB4C-83B21DFAF238}" type="datetime1">
              <a:rPr lang="en-US" smtClean="0"/>
              <a:t>3/5/25</a:t>
            </a:fld>
            <a:endParaRPr lang="en-US"/>
          </a:p>
        </p:txBody>
      </p:sp>
      <p:sp>
        <p:nvSpPr>
          <p:cNvPr id="6" name="Footer Placeholder 5">
            <a:extLst>
              <a:ext uri="{FF2B5EF4-FFF2-40B4-BE49-F238E27FC236}">
                <a16:creationId xmlns:a16="http://schemas.microsoft.com/office/drawing/2014/main" id="{8C2F92DF-B7FC-FDFE-0D96-2B82C2283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6A173-1A24-1C9E-8CC9-3F65870FE263}"/>
              </a:ext>
            </a:extLst>
          </p:cNvPr>
          <p:cNvSpPr>
            <a:spLocks noGrp="1"/>
          </p:cNvSpPr>
          <p:nvPr>
            <p:ph type="sldNum" sz="quarter" idx="12"/>
          </p:nvPr>
        </p:nvSpPr>
        <p:spPr/>
        <p:txBody>
          <a:bodyPr/>
          <a:lstStyle/>
          <a:p>
            <a:fld id="{CFD49EC4-901C-CB4A-88F4-54AE1E92E240}" type="slidenum">
              <a:rPr lang="en-US" smtClean="0"/>
              <a:t>‹#›</a:t>
            </a:fld>
            <a:endParaRPr lang="en-US"/>
          </a:p>
        </p:txBody>
      </p:sp>
    </p:spTree>
    <p:extLst>
      <p:ext uri="{BB962C8B-B14F-4D97-AF65-F5344CB8AC3E}">
        <p14:creationId xmlns:p14="http://schemas.microsoft.com/office/powerpoint/2010/main" val="285586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177E-F915-F6BC-D12F-6CCD49B9DC9A}"/>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80DE07-2418-EAD2-8928-CA9D19C46B2E}"/>
              </a:ext>
            </a:extLst>
          </p:cNvPr>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A4FE1C-0C14-13A5-EDC6-EC8982C8E160}"/>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BC32D-30E0-5722-0CF9-EB16C1E83039}"/>
              </a:ext>
            </a:extLst>
          </p:cNvPr>
          <p:cNvSpPr>
            <a:spLocks noGrp="1"/>
          </p:cNvSpPr>
          <p:nvPr>
            <p:ph type="dt" sz="half" idx="10"/>
          </p:nvPr>
        </p:nvSpPr>
        <p:spPr/>
        <p:txBody>
          <a:bodyPr/>
          <a:lstStyle/>
          <a:p>
            <a:fld id="{0CA863FA-BC41-E843-BBFC-26C4A506F744}" type="datetime1">
              <a:rPr lang="en-US" smtClean="0"/>
              <a:t>3/5/25</a:t>
            </a:fld>
            <a:endParaRPr lang="en-US"/>
          </a:p>
        </p:txBody>
      </p:sp>
      <p:sp>
        <p:nvSpPr>
          <p:cNvPr id="6" name="Footer Placeholder 5">
            <a:extLst>
              <a:ext uri="{FF2B5EF4-FFF2-40B4-BE49-F238E27FC236}">
                <a16:creationId xmlns:a16="http://schemas.microsoft.com/office/drawing/2014/main" id="{B12E518E-C040-FE62-499D-9E0FA33ED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EE010-147E-8EB5-D919-67AC0103DC15}"/>
              </a:ext>
            </a:extLst>
          </p:cNvPr>
          <p:cNvSpPr>
            <a:spLocks noGrp="1"/>
          </p:cNvSpPr>
          <p:nvPr>
            <p:ph type="sldNum" sz="quarter" idx="12"/>
          </p:nvPr>
        </p:nvSpPr>
        <p:spPr/>
        <p:txBody>
          <a:bodyPr/>
          <a:lstStyle/>
          <a:p>
            <a:fld id="{CFD49EC4-901C-CB4A-88F4-54AE1E92E240}" type="slidenum">
              <a:rPr lang="en-US" smtClean="0"/>
              <a:t>‹#›</a:t>
            </a:fld>
            <a:endParaRPr lang="en-US"/>
          </a:p>
        </p:txBody>
      </p:sp>
    </p:spTree>
    <p:extLst>
      <p:ext uri="{BB962C8B-B14F-4D97-AF65-F5344CB8AC3E}">
        <p14:creationId xmlns:p14="http://schemas.microsoft.com/office/powerpoint/2010/main" val="38458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D63AE9-E2AE-0E79-42BE-81384C89CFC8}"/>
              </a:ext>
            </a:extLst>
          </p:cNvPr>
          <p:cNvSpPr>
            <a:spLocks noGrp="1"/>
          </p:cNvSpPr>
          <p:nvPr>
            <p:ph type="title"/>
          </p:nvPr>
        </p:nvSpPr>
        <p:spPr>
          <a:xfrm>
            <a:off x="838200" y="365125"/>
            <a:ext cx="1051242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DB9A64-EEBA-6050-FC22-58D3AE1DCC29}"/>
              </a:ext>
            </a:extLst>
          </p:cNvPr>
          <p:cNvSpPr>
            <a:spLocks noGrp="1"/>
          </p:cNvSpPr>
          <p:nvPr>
            <p:ph type="body" idx="1"/>
          </p:nvPr>
        </p:nvSpPr>
        <p:spPr>
          <a:xfrm>
            <a:off x="838200" y="1825625"/>
            <a:ext cx="105124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F0F57-7C44-018B-10F4-25655D2D25D4}"/>
              </a:ext>
            </a:extLst>
          </p:cNvPr>
          <p:cNvSpPr>
            <a:spLocks noGrp="1"/>
          </p:cNvSpPr>
          <p:nvPr>
            <p:ph type="dt" sz="half" idx="2"/>
          </p:nvPr>
        </p:nvSpPr>
        <p:spPr>
          <a:xfrm>
            <a:off x="838200" y="6356350"/>
            <a:ext cx="27416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184D2-653D-DE46-AFC7-C84E0E10679E}" type="datetime1">
              <a:rPr lang="en-US" smtClean="0"/>
              <a:t>3/5/25</a:t>
            </a:fld>
            <a:endParaRPr lang="en-US"/>
          </a:p>
        </p:txBody>
      </p:sp>
      <p:sp>
        <p:nvSpPr>
          <p:cNvPr id="5" name="Footer Placeholder 4">
            <a:extLst>
              <a:ext uri="{FF2B5EF4-FFF2-40B4-BE49-F238E27FC236}">
                <a16:creationId xmlns:a16="http://schemas.microsoft.com/office/drawing/2014/main" id="{E88A791D-D9D1-6CD2-DA27-7D3984048895}"/>
              </a:ext>
            </a:extLst>
          </p:cNvPr>
          <p:cNvSpPr>
            <a:spLocks noGrp="1"/>
          </p:cNvSpPr>
          <p:nvPr>
            <p:ph type="ftr" sz="quarter" idx="3"/>
          </p:nvPr>
        </p:nvSpPr>
        <p:spPr>
          <a:xfrm>
            <a:off x="403701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645C72-A82C-2AB2-55F5-A96CF0208B7B}"/>
              </a:ext>
            </a:extLst>
          </p:cNvPr>
          <p:cNvSpPr>
            <a:spLocks noGrp="1"/>
          </p:cNvSpPr>
          <p:nvPr>
            <p:ph type="sldNum" sz="quarter" idx="4"/>
          </p:nvPr>
        </p:nvSpPr>
        <p:spPr>
          <a:xfrm>
            <a:off x="8609013" y="635635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49EC4-901C-CB4A-88F4-54AE1E92E240}" type="slidenum">
              <a:rPr lang="en-US" smtClean="0"/>
              <a:t>‹#›</a:t>
            </a:fld>
            <a:endParaRPr lang="en-US"/>
          </a:p>
        </p:txBody>
      </p:sp>
    </p:spTree>
    <p:extLst>
      <p:ext uri="{BB962C8B-B14F-4D97-AF65-F5344CB8AC3E}">
        <p14:creationId xmlns:p14="http://schemas.microsoft.com/office/powerpoint/2010/main" val="4075345851"/>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1" r:id="rId12"/>
    <p:sldLayoutId id="2147484043" r:id="rId13"/>
    <p:sldLayoutId id="2147484045"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1ECF-8487-198E-334E-ACDAD9E724E3}"/>
              </a:ext>
            </a:extLst>
          </p:cNvPr>
          <p:cNvSpPr>
            <a:spLocks noGrp="1"/>
          </p:cNvSpPr>
          <p:nvPr>
            <p:ph type="title"/>
          </p:nvPr>
        </p:nvSpPr>
        <p:spPr>
          <a:xfrm>
            <a:off x="309234" y="659566"/>
            <a:ext cx="11250138" cy="3686447"/>
          </a:xfrm>
        </p:spPr>
        <p:txBody>
          <a:bodyPr/>
          <a:lstStyle/>
          <a:p>
            <a:pPr algn="ctr"/>
            <a:r>
              <a:rPr lang="en-US" dirty="0"/>
              <a:t>VMware Certifier Framework for Confidential Computing</a:t>
            </a:r>
            <a:br>
              <a:rPr lang="en-US" dirty="0"/>
            </a:br>
            <a:br>
              <a:rPr lang="en-US" dirty="0"/>
            </a:br>
            <a:r>
              <a:rPr lang="en-US" sz="3200" dirty="0"/>
              <a:t>Feb 2025, update</a:t>
            </a:r>
            <a:r>
              <a:rPr lang="en-US" dirty="0"/>
              <a:t> </a:t>
            </a:r>
          </a:p>
        </p:txBody>
      </p:sp>
      <p:sp>
        <p:nvSpPr>
          <p:cNvPr id="4" name="Text Placeholder 3">
            <a:extLst>
              <a:ext uri="{FF2B5EF4-FFF2-40B4-BE49-F238E27FC236}">
                <a16:creationId xmlns:a16="http://schemas.microsoft.com/office/drawing/2014/main" id="{54EC627E-7BC4-2CFD-A845-5DC27143E05A}"/>
              </a:ext>
            </a:extLst>
          </p:cNvPr>
          <p:cNvSpPr>
            <a:spLocks noGrp="1"/>
          </p:cNvSpPr>
          <p:nvPr>
            <p:ph type="body" sz="quarter" idx="11"/>
          </p:nvPr>
        </p:nvSpPr>
        <p:spPr>
          <a:xfrm>
            <a:off x="7363649" y="4737425"/>
            <a:ext cx="3657600" cy="381327"/>
          </a:xfrm>
        </p:spPr>
        <p:txBody>
          <a:bodyPr>
            <a:normAutofit fontScale="85000" lnSpcReduction="20000"/>
          </a:bodyPr>
          <a:lstStyle/>
          <a:p>
            <a:r>
              <a:rPr lang="en-US" sz="2800"/>
              <a:t>John Manferdelli</a:t>
            </a:r>
          </a:p>
        </p:txBody>
      </p:sp>
      <p:sp>
        <p:nvSpPr>
          <p:cNvPr id="7" name="Text Placeholder 5">
            <a:extLst>
              <a:ext uri="{FF2B5EF4-FFF2-40B4-BE49-F238E27FC236}">
                <a16:creationId xmlns:a16="http://schemas.microsoft.com/office/drawing/2014/main" id="{626B9714-C9A9-8F95-F030-838DD917EA62}"/>
              </a:ext>
            </a:extLst>
          </p:cNvPr>
          <p:cNvSpPr txBox="1">
            <a:spLocks/>
          </p:cNvSpPr>
          <p:nvPr/>
        </p:nvSpPr>
        <p:spPr>
          <a:xfrm>
            <a:off x="7363649" y="5358592"/>
            <a:ext cx="4538541" cy="610014"/>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None/>
              <a:defRPr sz="14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9pPr>
          </a:lstStyle>
          <a:p>
            <a:r>
              <a:rPr lang="en-US" sz="2400" dirty="0" err="1"/>
              <a:t>JohnManferdellii@Hotmail.com</a:t>
            </a:r>
            <a:endParaRPr lang="en-US" sz="2400" dirty="0"/>
          </a:p>
          <a:p>
            <a:endParaRPr lang="en-US" dirty="0"/>
          </a:p>
          <a:p>
            <a:endParaRPr lang="en-US" dirty="0"/>
          </a:p>
        </p:txBody>
      </p:sp>
    </p:spTree>
    <p:extLst>
      <p:ext uri="{BB962C8B-B14F-4D97-AF65-F5344CB8AC3E}">
        <p14:creationId xmlns:p14="http://schemas.microsoft.com/office/powerpoint/2010/main" val="130144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3822-AF0B-4979-924D-1C20AB7E5D3F}"/>
              </a:ext>
            </a:extLst>
          </p:cNvPr>
          <p:cNvSpPr>
            <a:spLocks noGrp="1"/>
          </p:cNvSpPr>
          <p:nvPr>
            <p:ph type="title"/>
          </p:nvPr>
        </p:nvSpPr>
        <p:spPr>
          <a:xfrm>
            <a:off x="163703" y="161776"/>
            <a:ext cx="12009220" cy="714902"/>
          </a:xfrm>
        </p:spPr>
        <p:txBody>
          <a:bodyPr>
            <a:normAutofit/>
          </a:bodyPr>
          <a:lstStyle/>
          <a:p>
            <a:r>
              <a:rPr lang="en-US" sz="3600" dirty="0"/>
              <a:t>Confidential Computing Provides the Foundation - review</a:t>
            </a:r>
          </a:p>
        </p:txBody>
      </p:sp>
      <p:sp>
        <p:nvSpPr>
          <p:cNvPr id="4" name="Content Placeholder 3">
            <a:extLst>
              <a:ext uri="{FF2B5EF4-FFF2-40B4-BE49-F238E27FC236}">
                <a16:creationId xmlns:a16="http://schemas.microsoft.com/office/drawing/2014/main" id="{59F2D564-E393-4711-8E29-91948B7E5566}"/>
              </a:ext>
            </a:extLst>
          </p:cNvPr>
          <p:cNvSpPr>
            <a:spLocks noGrp="1"/>
          </p:cNvSpPr>
          <p:nvPr>
            <p:ph sz="quarter" idx="17"/>
          </p:nvPr>
        </p:nvSpPr>
        <p:spPr>
          <a:xfrm>
            <a:off x="6670725" y="3733574"/>
            <a:ext cx="5276705" cy="2605199"/>
          </a:xfrm>
          <a:solidFill>
            <a:schemeClr val="accent5">
              <a:lumMod val="20000"/>
              <a:lumOff val="80000"/>
              <a:alpha val="56078"/>
            </a:schemeClr>
          </a:solidFill>
          <a:ln>
            <a:solidFill>
              <a:schemeClr val="accent2"/>
            </a:solidFill>
          </a:ln>
        </p:spPr>
        <p:txBody>
          <a:bodyPr vert="horz" lIns="137160" tIns="0" rIns="0" bIns="0" rtlCol="0" anchor="t">
            <a:noAutofit/>
          </a:bodyPr>
          <a:lstStyle/>
          <a:p>
            <a:pPr>
              <a:spcBef>
                <a:spcPts val="600"/>
              </a:spcBef>
              <a:buNone/>
            </a:pPr>
            <a:r>
              <a:rPr lang="en-US" sz="2000"/>
              <a:t>Attestation</a:t>
            </a:r>
          </a:p>
          <a:p>
            <a:pPr marL="285750" indent="-285750">
              <a:buFont typeface="Arial" panose="020B0604020202020204" pitchFamily="34" charset="0"/>
              <a:buChar char="•"/>
            </a:pPr>
            <a:r>
              <a:rPr lang="en-US"/>
              <a:t>Statement signed by a trusted party (HW) that specifies </a:t>
            </a:r>
          </a:p>
          <a:p>
            <a:pPr marL="742950" lvl="1" indent="-285750">
              <a:spcBef>
                <a:spcPts val="0"/>
              </a:spcBef>
            </a:pPr>
            <a:r>
              <a:rPr lang="en-US" sz="1800"/>
              <a:t>program identity (measurement)  program</a:t>
            </a:r>
          </a:p>
          <a:p>
            <a:pPr marL="742950" lvl="1" indent="-285750">
              <a:spcBef>
                <a:spcPts val="0"/>
              </a:spcBef>
            </a:pPr>
            <a:r>
              <a:rPr lang="en-US" sz="1800"/>
              <a:t>hardware protection (isolation, integrity, confidentiality) guarantees </a:t>
            </a:r>
          </a:p>
          <a:p>
            <a:pPr marL="742950" lvl="1" indent="-285750">
              <a:spcBef>
                <a:spcPts val="0"/>
              </a:spcBef>
            </a:pPr>
            <a:r>
              <a:rPr lang="en-US" sz="1800"/>
              <a:t>Statement attributable to isolated entity</a:t>
            </a:r>
          </a:p>
          <a:p>
            <a:pPr>
              <a:spcBef>
                <a:spcPts val="600"/>
              </a:spcBef>
              <a:buNone/>
            </a:pPr>
            <a:endParaRPr lang="en-US" sz="2000"/>
          </a:p>
        </p:txBody>
      </p:sp>
      <p:sp>
        <p:nvSpPr>
          <p:cNvPr id="7" name="Content Placeholder 3">
            <a:extLst>
              <a:ext uri="{FF2B5EF4-FFF2-40B4-BE49-F238E27FC236}">
                <a16:creationId xmlns:a16="http://schemas.microsoft.com/office/drawing/2014/main" id="{C7FAFFD9-F061-5641-B6DC-DFB42DA0DBDB}"/>
              </a:ext>
            </a:extLst>
          </p:cNvPr>
          <p:cNvSpPr txBox="1">
            <a:spLocks/>
          </p:cNvSpPr>
          <p:nvPr/>
        </p:nvSpPr>
        <p:spPr>
          <a:xfrm>
            <a:off x="6670724" y="1111802"/>
            <a:ext cx="5276705" cy="1258727"/>
          </a:xfrm>
          <a:prstGeom prst="rect">
            <a:avLst/>
          </a:prstGeom>
          <a:solidFill>
            <a:schemeClr val="accent4">
              <a:lumMod val="20000"/>
              <a:lumOff val="80000"/>
              <a:alpha val="60000"/>
            </a:schemeClr>
          </a:solidFill>
          <a:ln>
            <a:solidFill>
              <a:schemeClr val="accent2"/>
            </a:solidFill>
          </a:ln>
        </p:spPr>
        <p:txBody>
          <a:bodyPr vert="horz" lIns="137160" tIns="0" rIns="0" bIns="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buFont typeface="Arial" panose="020B0604020202020204" pitchFamily="34" charset="0"/>
              <a:buNone/>
            </a:pPr>
            <a:r>
              <a:rPr lang="en-US" sz="2000"/>
              <a:t>Isolation and measurement</a:t>
            </a:r>
          </a:p>
          <a:p>
            <a:pPr marL="285750" indent="-285750">
              <a:spcBef>
                <a:spcPts val="0"/>
              </a:spcBef>
              <a:buFont typeface="Arial" panose="020B0604020202020204" pitchFamily="34" charset="0"/>
              <a:buChar char="•"/>
            </a:pPr>
            <a:r>
              <a:rPr lang="en-US"/>
              <a:t>Program address space isolated</a:t>
            </a:r>
          </a:p>
          <a:p>
            <a:pPr marL="285750" indent="-285750">
              <a:spcBef>
                <a:spcPts val="0"/>
              </a:spcBef>
              <a:buFont typeface="Arial" panose="020B0604020202020204" pitchFamily="34" charset="0"/>
              <a:buChar char="•"/>
            </a:pPr>
            <a:r>
              <a:rPr lang="en-US"/>
              <a:t>Program hashed to give non-forgeable identity</a:t>
            </a:r>
          </a:p>
          <a:p>
            <a:pPr>
              <a:buFont typeface="Arial" panose="020B0604020202020204" pitchFamily="34" charset="0"/>
              <a:buNone/>
            </a:pPr>
            <a:endParaRPr lang="en-US" sz="2000"/>
          </a:p>
        </p:txBody>
      </p:sp>
      <p:sp>
        <p:nvSpPr>
          <p:cNvPr id="8" name="Content Placeholder 3">
            <a:extLst>
              <a:ext uri="{FF2B5EF4-FFF2-40B4-BE49-F238E27FC236}">
                <a16:creationId xmlns:a16="http://schemas.microsoft.com/office/drawing/2014/main" id="{67130DE2-CAEF-5543-8E3F-6D87898A002A}"/>
              </a:ext>
            </a:extLst>
          </p:cNvPr>
          <p:cNvSpPr txBox="1">
            <a:spLocks/>
          </p:cNvSpPr>
          <p:nvPr/>
        </p:nvSpPr>
        <p:spPr>
          <a:xfrm>
            <a:off x="6670725" y="2422688"/>
            <a:ext cx="5276705" cy="1258727"/>
          </a:xfrm>
          <a:prstGeom prst="rect">
            <a:avLst/>
          </a:prstGeom>
          <a:solidFill>
            <a:schemeClr val="accent3">
              <a:lumMod val="20000"/>
              <a:lumOff val="80000"/>
              <a:alpha val="72000"/>
            </a:schemeClr>
          </a:solidFill>
          <a:ln>
            <a:solidFill>
              <a:schemeClr val="accent2"/>
            </a:solidFill>
          </a:ln>
        </p:spPr>
        <p:txBody>
          <a:bodyPr vert="horz" lIns="137160" tIns="0" rIns="0" bIns="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buFont typeface="Arial" panose="020B0604020202020204" pitchFamily="34" charset="0"/>
              <a:buNone/>
            </a:pPr>
            <a:r>
              <a:rPr lang="en-US" sz="2000"/>
              <a:t>Secrets</a:t>
            </a:r>
          </a:p>
          <a:p>
            <a:pPr marL="285750" indent="-285750">
              <a:spcBef>
                <a:spcPts val="0"/>
              </a:spcBef>
              <a:buFont typeface="Arial" panose="020B0604020202020204" pitchFamily="34" charset="0"/>
              <a:buChar char="•"/>
            </a:pPr>
            <a:r>
              <a:rPr lang="en-US"/>
              <a:t>Seal: p</a:t>
            </a:r>
            <a:r>
              <a:rPr lang="en-US" sz="1800"/>
              <a:t>rotect a secret for this measurement</a:t>
            </a:r>
          </a:p>
          <a:p>
            <a:pPr marL="285750" indent="-285750">
              <a:spcBef>
                <a:spcPts val="0"/>
              </a:spcBef>
              <a:buFont typeface="Arial" panose="020B0604020202020204" pitchFamily="34" charset="0"/>
              <a:buChar char="•"/>
            </a:pPr>
            <a:r>
              <a:rPr lang="en-US"/>
              <a:t>Unseal: r</a:t>
            </a:r>
            <a:r>
              <a:rPr lang="en-US" sz="1800"/>
              <a:t>estore a secret for this measurement</a:t>
            </a:r>
          </a:p>
          <a:p>
            <a:pPr>
              <a:buFont typeface="Arial" panose="020B0604020202020204" pitchFamily="34" charset="0"/>
              <a:buNone/>
            </a:pPr>
            <a:endParaRPr lang="en-US" sz="2000"/>
          </a:p>
        </p:txBody>
      </p:sp>
      <p:sp>
        <p:nvSpPr>
          <p:cNvPr id="6" name="Content Placeholder 3">
            <a:extLst>
              <a:ext uri="{FF2B5EF4-FFF2-40B4-BE49-F238E27FC236}">
                <a16:creationId xmlns:a16="http://schemas.microsoft.com/office/drawing/2014/main" id="{620F13C4-3A8C-C04F-9993-DA9019917EA8}"/>
              </a:ext>
            </a:extLst>
          </p:cNvPr>
          <p:cNvSpPr txBox="1">
            <a:spLocks/>
          </p:cNvSpPr>
          <p:nvPr/>
        </p:nvSpPr>
        <p:spPr>
          <a:xfrm>
            <a:off x="179605" y="2132723"/>
            <a:ext cx="5486297" cy="3668694"/>
          </a:xfrm>
          <a:prstGeom prst="rect">
            <a:avLst/>
          </a:prstGeom>
          <a:solidFill>
            <a:schemeClr val="bg1">
              <a:lumMod val="95000"/>
            </a:schemeClr>
          </a:solidFill>
          <a:ln>
            <a:solidFill>
              <a:schemeClr val="accent2"/>
            </a:solidFill>
          </a:ln>
        </p:spPr>
        <p:txBody>
          <a:bodyPr vert="horz" lIns="137160" tIns="137160" rIns="137160" bIns="13716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a:buNone/>
            </a:pPr>
            <a:r>
              <a:rPr lang="en-US" sz="2000" b="1">
                <a:solidFill>
                  <a:schemeClr val="accent2"/>
                </a:solidFill>
              </a:rPr>
              <a:t>Four capabilities of a Confidential Computing:</a:t>
            </a:r>
          </a:p>
          <a:p>
            <a:pPr marL="285750" indent="-285750">
              <a:buFont typeface="Arial" panose="020B0604020202020204" pitchFamily="34" charset="0"/>
              <a:buChar char="•"/>
            </a:pPr>
            <a:r>
              <a:rPr lang="en-US" b="1">
                <a:solidFill>
                  <a:schemeClr val="accent2"/>
                </a:solidFill>
              </a:rPr>
              <a:t>Isolation.  </a:t>
            </a:r>
            <a:r>
              <a:rPr lang="en-US"/>
              <a:t>Program address space and computation.</a:t>
            </a:r>
          </a:p>
          <a:p>
            <a:pPr marL="285750" indent="-285750">
              <a:buFont typeface="Arial" panose="020B0604020202020204" pitchFamily="34" charset="0"/>
              <a:buChar char="•"/>
            </a:pPr>
            <a:r>
              <a:rPr lang="en-US" b="1">
                <a:solidFill>
                  <a:schemeClr val="accent2"/>
                </a:solidFill>
              </a:rPr>
              <a:t>Measurement.</a:t>
            </a:r>
            <a:r>
              <a:rPr lang="en-US"/>
              <a:t> Use cryptographic hash to create an unforgeable program identity.</a:t>
            </a:r>
          </a:p>
          <a:p>
            <a:pPr marL="285750" indent="-285750">
              <a:buFont typeface="Arial" panose="020B0604020202020204" pitchFamily="34" charset="0"/>
              <a:buChar char="•"/>
            </a:pPr>
            <a:r>
              <a:rPr lang="en-US" b="1">
                <a:solidFill>
                  <a:schemeClr val="accent2"/>
                </a:solidFill>
              </a:rPr>
              <a:t>Secrets. </a:t>
            </a:r>
            <a:r>
              <a:rPr lang="en-US"/>
              <a:t>Isolated storage and exclusive program access.  (aka, “sealed storage”).</a:t>
            </a:r>
          </a:p>
          <a:p>
            <a:pPr marL="285750" indent="-285750">
              <a:buFont typeface="Arial" panose="020B0604020202020204" pitchFamily="34" charset="0"/>
              <a:buChar char="•"/>
            </a:pPr>
            <a:r>
              <a:rPr lang="en-US" b="1">
                <a:solidFill>
                  <a:schemeClr val="accent2"/>
                </a:solidFill>
              </a:rPr>
              <a:t>Attestation</a:t>
            </a:r>
            <a:r>
              <a:rPr lang="en-US"/>
              <a:t>.  Enable remote verification of program integrity and secure communication with other such programs.</a:t>
            </a:r>
          </a:p>
        </p:txBody>
      </p:sp>
      <p:sp>
        <p:nvSpPr>
          <p:cNvPr id="30" name="Right Arrow 29">
            <a:extLst>
              <a:ext uri="{FF2B5EF4-FFF2-40B4-BE49-F238E27FC236}">
                <a16:creationId xmlns:a16="http://schemas.microsoft.com/office/drawing/2014/main" id="{4601C47D-8985-854D-B0BE-01A49A5AA629}"/>
              </a:ext>
            </a:extLst>
          </p:cNvPr>
          <p:cNvSpPr/>
          <p:nvPr/>
        </p:nvSpPr>
        <p:spPr>
          <a:xfrm>
            <a:off x="5845109" y="3177251"/>
            <a:ext cx="646408" cy="1112645"/>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Tree>
    <p:extLst>
      <p:ext uri="{BB962C8B-B14F-4D97-AF65-F5344CB8AC3E}">
        <p14:creationId xmlns:p14="http://schemas.microsoft.com/office/powerpoint/2010/main" val="3211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additive="base">
                                        <p:cTn id="19"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additive="base">
                                        <p:cTn id="2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 calcmode="lin" valueType="num">
                                      <p:cBhvr additive="base">
                                        <p:cTn id="2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0ABE71F-4C08-4FAD-970C-615AFD21BC4A}"/>
              </a:ext>
            </a:extLst>
          </p:cNvPr>
          <p:cNvSpPr>
            <a:spLocks noGrp="1"/>
          </p:cNvSpPr>
          <p:nvPr>
            <p:ph type="title"/>
          </p:nvPr>
        </p:nvSpPr>
        <p:spPr>
          <a:xfrm>
            <a:off x="335280" y="220665"/>
            <a:ext cx="11367453" cy="533340"/>
          </a:xfrm>
        </p:spPr>
        <p:txBody>
          <a:bodyPr>
            <a:normAutofit fontScale="90000"/>
          </a:bodyPr>
          <a:lstStyle/>
          <a:p>
            <a:r>
              <a:rPr lang="en-US" sz="3600" dirty="0"/>
              <a:t>The Certifier Framework for Confidential Computing - review</a:t>
            </a:r>
          </a:p>
        </p:txBody>
      </p:sp>
      <p:sp>
        <p:nvSpPr>
          <p:cNvPr id="7" name="Subtitle 6">
            <a:extLst>
              <a:ext uri="{FF2B5EF4-FFF2-40B4-BE49-F238E27FC236}">
                <a16:creationId xmlns:a16="http://schemas.microsoft.com/office/drawing/2014/main" id="{9F7C4D80-7DA7-118D-D124-6F6743C29DBB}"/>
              </a:ext>
            </a:extLst>
          </p:cNvPr>
          <p:cNvSpPr>
            <a:spLocks noGrp="1"/>
          </p:cNvSpPr>
          <p:nvPr>
            <p:ph type="subTitle" idx="10"/>
          </p:nvPr>
        </p:nvSpPr>
        <p:spPr>
          <a:xfrm>
            <a:off x="335280" y="811830"/>
            <a:ext cx="11220273" cy="392688"/>
          </a:xfrm>
        </p:spPr>
        <p:txBody>
          <a:bodyPr>
            <a:normAutofit fontScale="85000" lnSpcReduction="20000"/>
          </a:bodyPr>
          <a:lstStyle/>
          <a:p>
            <a:r>
              <a:rPr lang="en-US" sz="2800" dirty="0">
                <a:solidFill>
                  <a:schemeClr val="accent1"/>
                </a:solidFill>
              </a:rPr>
              <a:t>Taking the devil out of the details in using Confidential Computing</a:t>
            </a:r>
          </a:p>
        </p:txBody>
      </p:sp>
      <p:grpSp>
        <p:nvGrpSpPr>
          <p:cNvPr id="9" name="Group 8">
            <a:extLst>
              <a:ext uri="{FF2B5EF4-FFF2-40B4-BE49-F238E27FC236}">
                <a16:creationId xmlns:a16="http://schemas.microsoft.com/office/drawing/2014/main" id="{267F3CF5-AA70-5811-6B6E-244495FE2262}"/>
              </a:ext>
            </a:extLst>
          </p:cNvPr>
          <p:cNvGrpSpPr/>
          <p:nvPr/>
        </p:nvGrpSpPr>
        <p:grpSpPr>
          <a:xfrm>
            <a:off x="2320414" y="1496608"/>
            <a:ext cx="8067096" cy="4686840"/>
            <a:chOff x="2320414" y="1496608"/>
            <a:chExt cx="8067096" cy="4686840"/>
          </a:xfrm>
        </p:grpSpPr>
        <p:grpSp>
          <p:nvGrpSpPr>
            <p:cNvPr id="78" name="Group 77">
              <a:extLst>
                <a:ext uri="{FF2B5EF4-FFF2-40B4-BE49-F238E27FC236}">
                  <a16:creationId xmlns:a16="http://schemas.microsoft.com/office/drawing/2014/main" id="{6505797A-D78D-E845-ADDA-91C7D191CCC3}"/>
                </a:ext>
              </a:extLst>
            </p:cNvPr>
            <p:cNvGrpSpPr/>
            <p:nvPr/>
          </p:nvGrpSpPr>
          <p:grpSpPr>
            <a:xfrm>
              <a:off x="3590456" y="5323678"/>
              <a:ext cx="2768820" cy="859770"/>
              <a:chOff x="925286" y="4669971"/>
              <a:chExt cx="2917371" cy="1001486"/>
            </a:xfrm>
          </p:grpSpPr>
          <p:sp>
            <p:nvSpPr>
              <p:cNvPr id="79" name="Rectangle 78">
                <a:extLst>
                  <a:ext uri="{FF2B5EF4-FFF2-40B4-BE49-F238E27FC236}">
                    <a16:creationId xmlns:a16="http://schemas.microsoft.com/office/drawing/2014/main" id="{532F9E98-4D72-2341-A481-BBAE5AD33407}"/>
                  </a:ext>
                </a:extLst>
              </p:cNvPr>
              <p:cNvSpPr/>
              <p:nvPr/>
            </p:nvSpPr>
            <p:spPr>
              <a:xfrm>
                <a:off x="1990719" y="4793242"/>
                <a:ext cx="784030" cy="725815"/>
              </a:xfrm>
              <a:prstGeom prst="rect">
                <a:avLst/>
              </a:prstGeom>
              <a:solidFill>
                <a:sysClr val="window" lastClr="FFFFFF"/>
              </a:solidFill>
              <a:ln w="25400" cap="flat" cmpd="sng" algn="ctr">
                <a:solidFill>
                  <a:srgbClr val="717074"/>
                </a:solidFill>
                <a:prstDash val="soli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a:spcAft>
                    <a:spcPts val="600"/>
                  </a:spcAft>
                  <a:defRPr/>
                </a:pPr>
                <a:endParaRPr lang="en-US" sz="1799" kern="0">
                  <a:solidFill>
                    <a:srgbClr val="717074"/>
                  </a:solidFill>
                  <a:latin typeface="Metropolis"/>
                </a:endParaRPr>
              </a:p>
              <a:p>
                <a:pPr algn="ctr" defTabSz="914126">
                  <a:spcAft>
                    <a:spcPts val="600"/>
                  </a:spcAft>
                  <a:defRPr/>
                </a:pPr>
                <a:r>
                  <a:rPr lang="en-US" sz="1600" kern="0">
                    <a:solidFill>
                      <a:srgbClr val="717074"/>
                    </a:solidFill>
                    <a:latin typeface="Metropolis"/>
                  </a:rPr>
                  <a:t>SEV</a:t>
                </a:r>
              </a:p>
            </p:txBody>
          </p:sp>
          <p:pic>
            <p:nvPicPr>
              <p:cNvPr id="80" name="Picture 79" descr="A picture containing clipart&#10;&#10;Description automatically generated">
                <a:extLst>
                  <a:ext uri="{FF2B5EF4-FFF2-40B4-BE49-F238E27FC236}">
                    <a16:creationId xmlns:a16="http://schemas.microsoft.com/office/drawing/2014/main" id="{E6BB6D1F-8B5A-9F49-B699-F1768903D18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5000"/>
                        </a14:imgEffect>
                      </a14:imgLayer>
                    </a14:imgProps>
                  </a:ext>
                </a:extLst>
              </a:blip>
              <a:stretch>
                <a:fillRect/>
              </a:stretch>
            </p:blipFill>
            <p:spPr>
              <a:xfrm>
                <a:off x="1990719" y="4860271"/>
                <a:ext cx="759155" cy="396639"/>
              </a:xfrm>
              <a:prstGeom prst="rect">
                <a:avLst/>
              </a:prstGeom>
            </p:spPr>
          </p:pic>
          <p:sp>
            <p:nvSpPr>
              <p:cNvPr id="81" name="Rectangle 80">
                <a:extLst>
                  <a:ext uri="{FF2B5EF4-FFF2-40B4-BE49-F238E27FC236}">
                    <a16:creationId xmlns:a16="http://schemas.microsoft.com/office/drawing/2014/main" id="{B9BA65D5-EA77-7040-AA52-184596B8797C}"/>
                  </a:ext>
                </a:extLst>
              </p:cNvPr>
              <p:cNvSpPr/>
              <p:nvPr/>
            </p:nvSpPr>
            <p:spPr>
              <a:xfrm>
                <a:off x="1099462" y="4794768"/>
                <a:ext cx="756060" cy="724289"/>
              </a:xfrm>
              <a:prstGeom prst="rect">
                <a:avLst/>
              </a:prstGeom>
              <a:solidFill>
                <a:sysClr val="window" lastClr="FFFFFF"/>
              </a:solidFill>
              <a:ln w="25400" cap="flat" cmpd="sng" algn="ctr">
                <a:solidFill>
                  <a:srgbClr val="717074"/>
                </a:solidFill>
                <a:prstDash val="soli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a:spcAft>
                    <a:spcPts val="600"/>
                  </a:spcAft>
                  <a:defRPr/>
                </a:pPr>
                <a:endParaRPr lang="en-US" sz="1799" kern="0">
                  <a:solidFill>
                    <a:srgbClr val="717074"/>
                  </a:solidFill>
                  <a:latin typeface="Metropolis"/>
                </a:endParaRPr>
              </a:p>
              <a:p>
                <a:pPr algn="ctr" defTabSz="914126">
                  <a:spcAft>
                    <a:spcPts val="600"/>
                  </a:spcAft>
                  <a:defRPr/>
                </a:pPr>
                <a:r>
                  <a:rPr lang="en-US" sz="1600" kern="0">
                    <a:solidFill>
                      <a:srgbClr val="717074"/>
                    </a:solidFill>
                    <a:latin typeface="Metropolis"/>
                  </a:rPr>
                  <a:t>SGX</a:t>
                </a:r>
              </a:p>
            </p:txBody>
          </p:sp>
          <p:pic>
            <p:nvPicPr>
              <p:cNvPr id="82" name="Picture 81">
                <a:extLst>
                  <a:ext uri="{FF2B5EF4-FFF2-40B4-BE49-F238E27FC236}">
                    <a16:creationId xmlns:a16="http://schemas.microsoft.com/office/drawing/2014/main" id="{925EB751-F4A7-1945-BAAB-97E61A601C22}"/>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100000"/>
                        </a14:imgEffect>
                        <a14:imgEffect>
                          <a14:brightnessContrast bright="-45000"/>
                        </a14:imgEffect>
                      </a14:imgLayer>
                    </a14:imgProps>
                  </a:ext>
                </a:extLst>
              </a:blip>
              <a:stretch>
                <a:fillRect/>
              </a:stretch>
            </p:blipFill>
            <p:spPr>
              <a:xfrm>
                <a:off x="1190355" y="4763518"/>
                <a:ext cx="550698" cy="550698"/>
              </a:xfrm>
              <a:prstGeom prst="rect">
                <a:avLst/>
              </a:prstGeom>
            </p:spPr>
          </p:pic>
          <p:sp>
            <p:nvSpPr>
              <p:cNvPr id="83" name="Rectangle 82">
                <a:extLst>
                  <a:ext uri="{FF2B5EF4-FFF2-40B4-BE49-F238E27FC236}">
                    <a16:creationId xmlns:a16="http://schemas.microsoft.com/office/drawing/2014/main" id="{A391DD00-A5F9-384D-9AB4-1435424AD34E}"/>
                  </a:ext>
                </a:extLst>
              </p:cNvPr>
              <p:cNvSpPr/>
              <p:nvPr/>
            </p:nvSpPr>
            <p:spPr>
              <a:xfrm>
                <a:off x="2909946" y="4794768"/>
                <a:ext cx="756060" cy="724289"/>
              </a:xfrm>
              <a:prstGeom prst="rect">
                <a:avLst/>
              </a:prstGeom>
              <a:solidFill>
                <a:sysClr val="window" lastClr="FFFFFF"/>
              </a:solidFill>
              <a:ln w="25400" cap="flat" cmpd="sng" algn="ctr">
                <a:solidFill>
                  <a:srgbClr val="717074"/>
                </a:solidFill>
                <a:prstDash val="solid"/>
                <a:headEnd type="none" w="med" len="med"/>
                <a:tailEnd type="none" w="med" len="me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26">
                  <a:spcAft>
                    <a:spcPts val="600"/>
                  </a:spcAft>
                  <a:defRPr/>
                </a:pPr>
                <a:endParaRPr lang="en-US" sz="1799" kern="0">
                  <a:solidFill>
                    <a:srgbClr val="717074"/>
                  </a:solidFill>
                  <a:latin typeface="Metropolis"/>
                </a:endParaRPr>
              </a:p>
              <a:p>
                <a:pPr algn="ctr" defTabSz="914126">
                  <a:spcAft>
                    <a:spcPts val="600"/>
                  </a:spcAft>
                  <a:defRPr/>
                </a:pPr>
                <a:r>
                  <a:rPr lang="en-US" sz="1600" kern="0">
                    <a:solidFill>
                      <a:srgbClr val="717074"/>
                    </a:solidFill>
                    <a:latin typeface="Metropolis"/>
                  </a:rPr>
                  <a:t>TDX</a:t>
                </a:r>
              </a:p>
            </p:txBody>
          </p:sp>
          <p:pic>
            <p:nvPicPr>
              <p:cNvPr id="84" name="Picture 83">
                <a:extLst>
                  <a:ext uri="{FF2B5EF4-FFF2-40B4-BE49-F238E27FC236}">
                    <a16:creationId xmlns:a16="http://schemas.microsoft.com/office/drawing/2014/main" id="{C58376ED-254C-214B-BB36-46D460AB05B3}"/>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100000"/>
                        </a14:imgEffect>
                        <a14:imgEffect>
                          <a14:brightnessContrast bright="-45000"/>
                        </a14:imgEffect>
                      </a14:imgLayer>
                    </a14:imgProps>
                  </a:ext>
                </a:extLst>
              </a:blip>
              <a:stretch>
                <a:fillRect/>
              </a:stretch>
            </p:blipFill>
            <p:spPr>
              <a:xfrm>
                <a:off x="3000839" y="4763518"/>
                <a:ext cx="550698" cy="550698"/>
              </a:xfrm>
              <a:prstGeom prst="rect">
                <a:avLst/>
              </a:prstGeom>
            </p:spPr>
          </p:pic>
          <p:sp>
            <p:nvSpPr>
              <p:cNvPr id="85" name="Rectangle 84">
                <a:extLst>
                  <a:ext uri="{FF2B5EF4-FFF2-40B4-BE49-F238E27FC236}">
                    <a16:creationId xmlns:a16="http://schemas.microsoft.com/office/drawing/2014/main" id="{B22604B3-7DDB-7B40-8247-C6CA7F8B6B04}"/>
                  </a:ext>
                </a:extLst>
              </p:cNvPr>
              <p:cNvSpPr/>
              <p:nvPr/>
            </p:nvSpPr>
            <p:spPr>
              <a:xfrm>
                <a:off x="925286" y="4669971"/>
                <a:ext cx="2917371" cy="1001486"/>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grpSp>
        <p:sp>
          <p:nvSpPr>
            <p:cNvPr id="5" name="Rectangle 4">
              <a:extLst>
                <a:ext uri="{FF2B5EF4-FFF2-40B4-BE49-F238E27FC236}">
                  <a16:creationId xmlns:a16="http://schemas.microsoft.com/office/drawing/2014/main" id="{2156DDCA-FC90-D648-ABD4-2C6A7AA10422}"/>
                </a:ext>
              </a:extLst>
            </p:cNvPr>
            <p:cNvSpPr/>
            <p:nvPr/>
          </p:nvSpPr>
          <p:spPr>
            <a:xfrm>
              <a:off x="4203044" y="3573560"/>
              <a:ext cx="1518719" cy="392503"/>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400">
                  <a:solidFill>
                    <a:schemeClr val="tx2"/>
                  </a:solidFill>
                </a:rPr>
                <a:t>Secure Key Exchange</a:t>
              </a:r>
            </a:p>
          </p:txBody>
        </p:sp>
        <p:sp>
          <p:nvSpPr>
            <p:cNvPr id="86" name="Rectangle 85">
              <a:extLst>
                <a:ext uri="{FF2B5EF4-FFF2-40B4-BE49-F238E27FC236}">
                  <a16:creationId xmlns:a16="http://schemas.microsoft.com/office/drawing/2014/main" id="{7C34DD2A-6783-EA47-8562-779086C33546}"/>
                </a:ext>
              </a:extLst>
            </p:cNvPr>
            <p:cNvSpPr/>
            <p:nvPr/>
          </p:nvSpPr>
          <p:spPr>
            <a:xfrm>
              <a:off x="4203044" y="4566035"/>
              <a:ext cx="1518719" cy="392503"/>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400">
                  <a:solidFill>
                    <a:schemeClr val="tx2"/>
                  </a:solidFill>
                </a:rPr>
                <a:t>Secure Data Storage</a:t>
              </a:r>
            </a:p>
          </p:txBody>
        </p:sp>
        <p:sp>
          <p:nvSpPr>
            <p:cNvPr id="87" name="Rectangle 86">
              <a:extLst>
                <a:ext uri="{FF2B5EF4-FFF2-40B4-BE49-F238E27FC236}">
                  <a16:creationId xmlns:a16="http://schemas.microsoft.com/office/drawing/2014/main" id="{B4E2917E-1528-7848-B62D-D9A74CE7E801}"/>
                </a:ext>
              </a:extLst>
            </p:cNvPr>
            <p:cNvSpPr/>
            <p:nvPr/>
          </p:nvSpPr>
          <p:spPr>
            <a:xfrm>
              <a:off x="5825891" y="3573560"/>
              <a:ext cx="1518719" cy="392503"/>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400">
                  <a:solidFill>
                    <a:schemeClr val="tx2"/>
                  </a:solidFill>
                </a:rPr>
                <a:t>Trust Negotiation</a:t>
              </a:r>
            </a:p>
          </p:txBody>
        </p:sp>
        <p:sp>
          <p:nvSpPr>
            <p:cNvPr id="88" name="Rectangle 87">
              <a:extLst>
                <a:ext uri="{FF2B5EF4-FFF2-40B4-BE49-F238E27FC236}">
                  <a16:creationId xmlns:a16="http://schemas.microsoft.com/office/drawing/2014/main" id="{7F3FF434-AFF4-2B4F-B413-446645DE1F35}"/>
                </a:ext>
              </a:extLst>
            </p:cNvPr>
            <p:cNvSpPr/>
            <p:nvPr/>
          </p:nvSpPr>
          <p:spPr>
            <a:xfrm>
              <a:off x="2583850" y="4566035"/>
              <a:ext cx="1518719" cy="392503"/>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400">
                  <a:solidFill>
                    <a:schemeClr val="tx2"/>
                  </a:solidFill>
                </a:rPr>
                <a:t>Policy Management</a:t>
              </a:r>
            </a:p>
          </p:txBody>
        </p:sp>
        <p:sp>
          <p:nvSpPr>
            <p:cNvPr id="91" name="Rectangle 90">
              <a:extLst>
                <a:ext uri="{FF2B5EF4-FFF2-40B4-BE49-F238E27FC236}">
                  <a16:creationId xmlns:a16="http://schemas.microsoft.com/office/drawing/2014/main" id="{B5DC843C-23F7-794D-897E-C3A30AB13F2F}"/>
                </a:ext>
              </a:extLst>
            </p:cNvPr>
            <p:cNvSpPr/>
            <p:nvPr/>
          </p:nvSpPr>
          <p:spPr>
            <a:xfrm>
              <a:off x="4203044" y="4069798"/>
              <a:ext cx="1518719" cy="392503"/>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400" dirty="0">
                  <a:solidFill>
                    <a:schemeClr val="tx2"/>
                  </a:solidFill>
                </a:rPr>
                <a:t>Application Upgrade</a:t>
              </a:r>
            </a:p>
          </p:txBody>
        </p:sp>
        <p:sp>
          <p:nvSpPr>
            <p:cNvPr id="92" name="Rectangle 91">
              <a:extLst>
                <a:ext uri="{FF2B5EF4-FFF2-40B4-BE49-F238E27FC236}">
                  <a16:creationId xmlns:a16="http://schemas.microsoft.com/office/drawing/2014/main" id="{ED68E15B-E24C-0845-8570-AE16D61F09D4}"/>
                </a:ext>
              </a:extLst>
            </p:cNvPr>
            <p:cNvSpPr/>
            <p:nvPr/>
          </p:nvSpPr>
          <p:spPr>
            <a:xfrm>
              <a:off x="5825891" y="4566035"/>
              <a:ext cx="1518719" cy="392503"/>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400">
                  <a:solidFill>
                    <a:schemeClr val="tx2"/>
                  </a:solidFill>
                </a:rPr>
                <a:t>Application Migration</a:t>
              </a:r>
            </a:p>
          </p:txBody>
        </p:sp>
        <p:sp>
          <p:nvSpPr>
            <p:cNvPr id="93" name="Rectangle 92">
              <a:extLst>
                <a:ext uri="{FF2B5EF4-FFF2-40B4-BE49-F238E27FC236}">
                  <a16:creationId xmlns:a16="http://schemas.microsoft.com/office/drawing/2014/main" id="{598D8461-B784-4441-BC75-DAC3B2E4B9F8}"/>
                </a:ext>
              </a:extLst>
            </p:cNvPr>
            <p:cNvSpPr/>
            <p:nvPr/>
          </p:nvSpPr>
          <p:spPr>
            <a:xfrm>
              <a:off x="5825891" y="4069798"/>
              <a:ext cx="1518719" cy="392503"/>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400">
                  <a:solidFill>
                    <a:schemeClr val="tx2"/>
                  </a:solidFill>
                </a:rPr>
                <a:t>Secure Channel</a:t>
              </a:r>
            </a:p>
          </p:txBody>
        </p:sp>
        <p:sp>
          <p:nvSpPr>
            <p:cNvPr id="94" name="Rectangle 93">
              <a:extLst>
                <a:ext uri="{FF2B5EF4-FFF2-40B4-BE49-F238E27FC236}">
                  <a16:creationId xmlns:a16="http://schemas.microsoft.com/office/drawing/2014/main" id="{5B8C7B1E-C382-E84E-822F-C7CA9DB5A5E6}"/>
                </a:ext>
              </a:extLst>
            </p:cNvPr>
            <p:cNvSpPr/>
            <p:nvPr/>
          </p:nvSpPr>
          <p:spPr>
            <a:xfrm>
              <a:off x="2583850" y="4069798"/>
              <a:ext cx="1518719" cy="392503"/>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400">
                  <a:solidFill>
                    <a:schemeClr val="tx2"/>
                  </a:solidFill>
                </a:rPr>
                <a:t>Identity Management</a:t>
              </a:r>
            </a:p>
          </p:txBody>
        </p:sp>
        <p:sp>
          <p:nvSpPr>
            <p:cNvPr id="126" name="Rectangle 125">
              <a:extLst>
                <a:ext uri="{FF2B5EF4-FFF2-40B4-BE49-F238E27FC236}">
                  <a16:creationId xmlns:a16="http://schemas.microsoft.com/office/drawing/2014/main" id="{C7A1A8B7-06BC-114F-B249-A897CEF5ACFB}"/>
                </a:ext>
              </a:extLst>
            </p:cNvPr>
            <p:cNvSpPr/>
            <p:nvPr/>
          </p:nvSpPr>
          <p:spPr>
            <a:xfrm>
              <a:off x="5825891" y="3077323"/>
              <a:ext cx="1518719" cy="392503"/>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400">
                  <a:solidFill>
                    <a:schemeClr val="tx2"/>
                  </a:solidFill>
                </a:rPr>
                <a:t>Attest/Verify</a:t>
              </a:r>
            </a:p>
          </p:txBody>
        </p:sp>
        <p:sp>
          <p:nvSpPr>
            <p:cNvPr id="127" name="Rectangle 126">
              <a:extLst>
                <a:ext uri="{FF2B5EF4-FFF2-40B4-BE49-F238E27FC236}">
                  <a16:creationId xmlns:a16="http://schemas.microsoft.com/office/drawing/2014/main" id="{A334B524-803E-9E44-9CB6-7647B9FE4A95}"/>
                </a:ext>
              </a:extLst>
            </p:cNvPr>
            <p:cNvSpPr/>
            <p:nvPr/>
          </p:nvSpPr>
          <p:spPr>
            <a:xfrm>
              <a:off x="4203044" y="3077323"/>
              <a:ext cx="1518719" cy="392503"/>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400">
                  <a:solidFill>
                    <a:schemeClr val="tx2"/>
                  </a:solidFill>
                </a:rPr>
                <a:t>Sealing</a:t>
              </a:r>
            </a:p>
          </p:txBody>
        </p:sp>
        <p:sp>
          <p:nvSpPr>
            <p:cNvPr id="129" name="Rectangle 128">
              <a:extLst>
                <a:ext uri="{FF2B5EF4-FFF2-40B4-BE49-F238E27FC236}">
                  <a16:creationId xmlns:a16="http://schemas.microsoft.com/office/drawing/2014/main" id="{DB52B3A9-0956-0D46-84D6-DE87648C97A7}"/>
                </a:ext>
              </a:extLst>
            </p:cNvPr>
            <p:cNvSpPr/>
            <p:nvPr/>
          </p:nvSpPr>
          <p:spPr>
            <a:xfrm>
              <a:off x="2583850" y="3077323"/>
              <a:ext cx="1518719" cy="392503"/>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400">
                  <a:solidFill>
                    <a:schemeClr val="tx2"/>
                  </a:solidFill>
                </a:rPr>
                <a:t>Measurement</a:t>
              </a:r>
            </a:p>
          </p:txBody>
        </p:sp>
        <p:cxnSp>
          <p:nvCxnSpPr>
            <p:cNvPr id="130" name="Straight Arrow Connector 129">
              <a:extLst>
                <a:ext uri="{FF2B5EF4-FFF2-40B4-BE49-F238E27FC236}">
                  <a16:creationId xmlns:a16="http://schemas.microsoft.com/office/drawing/2014/main" id="{3CD3F1ED-993E-DB48-ACF7-44F8A7CBA1B4}"/>
                </a:ext>
              </a:extLst>
            </p:cNvPr>
            <p:cNvCxnSpPr>
              <a:cxnSpLocks/>
            </p:cNvCxnSpPr>
            <p:nvPr/>
          </p:nvCxnSpPr>
          <p:spPr bwMode="gray">
            <a:xfrm flipH="1">
              <a:off x="5033796" y="2149387"/>
              <a:ext cx="2648" cy="417127"/>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AA10A26-683D-087A-2766-F81B0A714A89}"/>
                </a:ext>
              </a:extLst>
            </p:cNvPr>
            <p:cNvSpPr/>
            <p:nvPr/>
          </p:nvSpPr>
          <p:spPr>
            <a:xfrm>
              <a:off x="3617797" y="1496608"/>
              <a:ext cx="2975427" cy="602140"/>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600" dirty="0">
                  <a:solidFill>
                    <a:schemeClr val="tx2"/>
                  </a:solidFill>
                </a:rPr>
                <a:t>Application</a:t>
              </a:r>
            </a:p>
            <a:p>
              <a:pPr algn="ctr">
                <a:spcAft>
                  <a:spcPts val="600"/>
                </a:spcAft>
              </a:pPr>
              <a:r>
                <a:rPr lang="en-US" sz="1600" dirty="0">
                  <a:solidFill>
                    <a:schemeClr val="tx2"/>
                  </a:solidFill>
                </a:rPr>
                <a:t>with policy enforcement</a:t>
              </a:r>
            </a:p>
          </p:txBody>
        </p:sp>
        <p:sp>
          <p:nvSpPr>
            <p:cNvPr id="53" name="Rectangle 52">
              <a:extLst>
                <a:ext uri="{FF2B5EF4-FFF2-40B4-BE49-F238E27FC236}">
                  <a16:creationId xmlns:a16="http://schemas.microsoft.com/office/drawing/2014/main" id="{CC8E7920-A461-454C-68BF-8BD6CF1D21E6}"/>
                </a:ext>
              </a:extLst>
            </p:cNvPr>
            <p:cNvSpPr/>
            <p:nvPr/>
          </p:nvSpPr>
          <p:spPr>
            <a:xfrm>
              <a:off x="2583850" y="3573560"/>
              <a:ext cx="1518719" cy="392503"/>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400">
                  <a:solidFill>
                    <a:schemeClr val="tx2"/>
                  </a:solidFill>
                </a:rPr>
                <a:t>Crypto</a:t>
              </a:r>
            </a:p>
          </p:txBody>
        </p:sp>
        <p:sp>
          <p:nvSpPr>
            <p:cNvPr id="3" name="Rectangle 2">
              <a:extLst>
                <a:ext uri="{FF2B5EF4-FFF2-40B4-BE49-F238E27FC236}">
                  <a16:creationId xmlns:a16="http://schemas.microsoft.com/office/drawing/2014/main" id="{13F5C653-2E14-C409-C7EB-97536DE912C8}"/>
                </a:ext>
              </a:extLst>
            </p:cNvPr>
            <p:cNvSpPr/>
            <p:nvPr/>
          </p:nvSpPr>
          <p:spPr>
            <a:xfrm>
              <a:off x="2320414" y="2578849"/>
              <a:ext cx="5359284" cy="2532527"/>
            </a:xfrm>
            <a:prstGeom prst="rect">
              <a:avLst/>
            </a:prstGeom>
            <a:noFill/>
            <a:ln w="25400">
              <a:solidFill>
                <a:srgbClr val="459B3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4" name="TextBox 3">
              <a:extLst>
                <a:ext uri="{FF2B5EF4-FFF2-40B4-BE49-F238E27FC236}">
                  <a16:creationId xmlns:a16="http://schemas.microsoft.com/office/drawing/2014/main" id="{B69BCEC5-A8E1-BFC1-F220-3D9205B9B2E7}"/>
                </a:ext>
              </a:extLst>
            </p:cNvPr>
            <p:cNvSpPr txBox="1"/>
            <p:nvPr/>
          </p:nvSpPr>
          <p:spPr>
            <a:xfrm>
              <a:off x="8376609" y="2987023"/>
              <a:ext cx="1934855" cy="237802"/>
            </a:xfrm>
            <a:prstGeom prst="rect">
              <a:avLst/>
            </a:prstGeom>
          </p:spPr>
          <p:txBody>
            <a:bodyPr wrap="square" lIns="0" tIns="0" rIns="0" bIns="0" rtlCol="0">
              <a:spAutoFit/>
            </a:bodyPr>
            <a:lstStyle/>
            <a:p>
              <a:pPr algn="l">
                <a:spcAft>
                  <a:spcPts val="600"/>
                </a:spcAft>
              </a:pPr>
              <a:r>
                <a:rPr lang="en-US" dirty="0"/>
                <a:t>Certifier Service</a:t>
              </a:r>
            </a:p>
          </p:txBody>
        </p:sp>
        <p:cxnSp>
          <p:nvCxnSpPr>
            <p:cNvPr id="56" name="Straight Arrow Connector 55">
              <a:extLst>
                <a:ext uri="{FF2B5EF4-FFF2-40B4-BE49-F238E27FC236}">
                  <a16:creationId xmlns:a16="http://schemas.microsoft.com/office/drawing/2014/main" id="{8E5F66DD-B889-E9F3-FE9E-404FEB536BC7}"/>
                </a:ext>
              </a:extLst>
            </p:cNvPr>
            <p:cNvCxnSpPr>
              <a:cxnSpLocks/>
            </p:cNvCxnSpPr>
            <p:nvPr/>
          </p:nvCxnSpPr>
          <p:spPr bwMode="gray">
            <a:xfrm>
              <a:off x="4953457" y="5098520"/>
              <a:ext cx="0" cy="213944"/>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B58F901-5C59-FC69-15DB-62387EFE198C}"/>
                </a:ext>
              </a:extLst>
            </p:cNvPr>
            <p:cNvSpPr/>
            <p:nvPr/>
          </p:nvSpPr>
          <p:spPr>
            <a:xfrm>
              <a:off x="8300563" y="2648998"/>
              <a:ext cx="2086947" cy="946972"/>
            </a:xfrm>
            <a:prstGeom prst="rect">
              <a:avLst/>
            </a:prstGeom>
            <a:noFill/>
            <a:ln w="254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cxnSp>
          <p:nvCxnSpPr>
            <p:cNvPr id="67" name="Straight Arrow Connector 66">
              <a:extLst>
                <a:ext uri="{FF2B5EF4-FFF2-40B4-BE49-F238E27FC236}">
                  <a16:creationId xmlns:a16="http://schemas.microsoft.com/office/drawing/2014/main" id="{C9010E47-D225-09DE-FA85-D9E75AEEA31D}"/>
                </a:ext>
              </a:extLst>
            </p:cNvPr>
            <p:cNvCxnSpPr>
              <a:cxnSpLocks/>
            </p:cNvCxnSpPr>
            <p:nvPr/>
          </p:nvCxnSpPr>
          <p:spPr bwMode="gray">
            <a:xfrm>
              <a:off x="7733632" y="3188207"/>
              <a:ext cx="540885" cy="0"/>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DBCA2BAF-6B6F-68E6-40D6-7E7B3AB6F512}"/>
                </a:ext>
              </a:extLst>
            </p:cNvPr>
            <p:cNvSpPr/>
            <p:nvPr/>
          </p:nvSpPr>
          <p:spPr>
            <a:xfrm>
              <a:off x="8279053" y="4123639"/>
              <a:ext cx="2086947" cy="946972"/>
            </a:xfrm>
            <a:prstGeom prst="rect">
              <a:avLst/>
            </a:prstGeom>
            <a:noFill/>
            <a:ln w="25400"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69" name="TextBox 68">
              <a:extLst>
                <a:ext uri="{FF2B5EF4-FFF2-40B4-BE49-F238E27FC236}">
                  <a16:creationId xmlns:a16="http://schemas.microsoft.com/office/drawing/2014/main" id="{25FFB0BE-2A40-CCFF-ECEC-37F6636978D6}"/>
                </a:ext>
              </a:extLst>
            </p:cNvPr>
            <p:cNvSpPr txBox="1"/>
            <p:nvPr/>
          </p:nvSpPr>
          <p:spPr>
            <a:xfrm>
              <a:off x="2513333" y="2673397"/>
              <a:ext cx="1934855" cy="237802"/>
            </a:xfrm>
            <a:prstGeom prst="rect">
              <a:avLst/>
            </a:prstGeom>
          </p:spPr>
          <p:txBody>
            <a:bodyPr wrap="square" lIns="0" tIns="0" rIns="0" bIns="0" rtlCol="0">
              <a:spAutoFit/>
            </a:bodyPr>
            <a:lstStyle/>
            <a:p>
              <a:pPr algn="l">
                <a:spcAft>
                  <a:spcPts val="600"/>
                </a:spcAft>
              </a:pPr>
              <a:r>
                <a:rPr lang="en-US"/>
                <a:t>Certifier Library</a:t>
              </a:r>
            </a:p>
          </p:txBody>
        </p:sp>
        <p:sp>
          <p:nvSpPr>
            <p:cNvPr id="70" name="TextBox 69">
              <a:extLst>
                <a:ext uri="{FF2B5EF4-FFF2-40B4-BE49-F238E27FC236}">
                  <a16:creationId xmlns:a16="http://schemas.microsoft.com/office/drawing/2014/main" id="{CC5A10F2-1C36-BE7A-B394-4EBDCEAB63CC}"/>
                </a:ext>
              </a:extLst>
            </p:cNvPr>
            <p:cNvSpPr txBox="1"/>
            <p:nvPr/>
          </p:nvSpPr>
          <p:spPr>
            <a:xfrm>
              <a:off x="8371351" y="4218735"/>
              <a:ext cx="1934855" cy="786834"/>
            </a:xfrm>
            <a:prstGeom prst="rect">
              <a:avLst/>
            </a:prstGeom>
          </p:spPr>
          <p:txBody>
            <a:bodyPr wrap="square" lIns="0" tIns="0" rIns="0" bIns="0" rtlCol="0">
              <a:spAutoFit/>
            </a:bodyPr>
            <a:lstStyle/>
            <a:p>
              <a:pPr algn="l">
                <a:spcAft>
                  <a:spcPts val="600"/>
                </a:spcAft>
              </a:pPr>
              <a:r>
                <a:rPr lang="en-US"/>
                <a:t>Platform Attestation Service</a:t>
              </a:r>
            </a:p>
          </p:txBody>
        </p:sp>
        <p:cxnSp>
          <p:nvCxnSpPr>
            <p:cNvPr id="71" name="Straight Arrow Connector 70">
              <a:extLst>
                <a:ext uri="{FF2B5EF4-FFF2-40B4-BE49-F238E27FC236}">
                  <a16:creationId xmlns:a16="http://schemas.microsoft.com/office/drawing/2014/main" id="{D9654083-DDEC-08AC-FD0F-9330927286AB}"/>
                </a:ext>
              </a:extLst>
            </p:cNvPr>
            <p:cNvCxnSpPr>
              <a:cxnSpLocks/>
            </p:cNvCxnSpPr>
            <p:nvPr/>
          </p:nvCxnSpPr>
          <p:spPr bwMode="gray">
            <a:xfrm>
              <a:off x="7724727" y="4521597"/>
              <a:ext cx="540885" cy="0"/>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A5F9034-77E8-44B3-4CAF-D5987980004C}"/>
                </a:ext>
              </a:extLst>
            </p:cNvPr>
            <p:cNvCxnSpPr>
              <a:cxnSpLocks/>
            </p:cNvCxnSpPr>
            <p:nvPr/>
          </p:nvCxnSpPr>
          <p:spPr bwMode="gray">
            <a:xfrm flipH="1">
              <a:off x="9290398" y="3651174"/>
              <a:ext cx="2648" cy="417127"/>
            </a:xfrm>
            <a:prstGeom prst="straightConnector1">
              <a:avLst/>
            </a:prstGeom>
            <a:ln w="254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500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2652-1BD9-5545-A120-48F537B731DD}"/>
              </a:ext>
            </a:extLst>
          </p:cNvPr>
          <p:cNvSpPr>
            <a:spLocks noGrp="1"/>
          </p:cNvSpPr>
          <p:nvPr>
            <p:ph type="title"/>
          </p:nvPr>
        </p:nvSpPr>
        <p:spPr>
          <a:xfrm>
            <a:off x="191982" y="79806"/>
            <a:ext cx="10863495" cy="679775"/>
          </a:xfrm>
        </p:spPr>
        <p:txBody>
          <a:bodyPr>
            <a:normAutofit/>
          </a:bodyPr>
          <a:lstStyle/>
          <a:p>
            <a:r>
              <a:rPr lang="en-US" sz="3600" dirty="0">
                <a:latin typeface="Calibri" panose="020F0502020204030204" pitchFamily="34" charset="0"/>
                <a:cs typeface="Calibri" panose="020F0502020204030204" pitchFamily="34" charset="0"/>
              </a:rPr>
              <a:t>Standard Applications of Confidential Computing </a:t>
            </a:r>
          </a:p>
        </p:txBody>
      </p:sp>
      <p:sp>
        <p:nvSpPr>
          <p:cNvPr id="3" name="Content Placeholder 2">
            <a:extLst>
              <a:ext uri="{FF2B5EF4-FFF2-40B4-BE49-F238E27FC236}">
                <a16:creationId xmlns:a16="http://schemas.microsoft.com/office/drawing/2014/main" id="{EAEB9B45-F575-DF4C-977F-B2FB8E10CE41}"/>
              </a:ext>
            </a:extLst>
          </p:cNvPr>
          <p:cNvSpPr>
            <a:spLocks noGrp="1"/>
          </p:cNvSpPr>
          <p:nvPr>
            <p:ph idx="1"/>
          </p:nvPr>
        </p:nvSpPr>
        <p:spPr>
          <a:xfrm>
            <a:off x="235030" y="948269"/>
            <a:ext cx="11534604" cy="5045468"/>
          </a:xfrm>
        </p:spPr>
        <p:txBody>
          <a:bodyPr>
            <a:noAutofit/>
          </a:bodyPr>
          <a:lstStyle/>
          <a:p>
            <a:pPr marL="800100" lvl="1" indent="-342900">
              <a:spcBef>
                <a:spcPts val="200"/>
              </a:spcBef>
            </a:pPr>
            <a:r>
              <a:rPr lang="en-US" sz="2200" dirty="0">
                <a:latin typeface="Calibri" panose="020F0502020204030204" pitchFamily="34" charset="0"/>
                <a:cs typeface="Calibri" panose="020F0502020204030204" pitchFamily="34" charset="0"/>
              </a:rPr>
              <a:t>Cloud security enablement</a:t>
            </a:r>
          </a:p>
          <a:p>
            <a:pPr marL="1087438" lvl="2" indent="-342900">
              <a:spcBef>
                <a:spcPts val="200"/>
              </a:spcBef>
            </a:pPr>
            <a:r>
              <a:rPr lang="en-US" sz="1800" dirty="0">
                <a:latin typeface="Calibri" panose="020F0502020204030204" pitchFamily="34" charset="0"/>
                <a:cs typeface="Calibri" panose="020F0502020204030204" pitchFamily="34" charset="0"/>
              </a:rPr>
              <a:t>Hardware secure module</a:t>
            </a:r>
          </a:p>
          <a:p>
            <a:pPr marL="1087438" lvl="2" indent="-342900">
              <a:spcBef>
                <a:spcPts val="200"/>
              </a:spcBef>
            </a:pPr>
            <a:r>
              <a:rPr lang="en-US" sz="1800" dirty="0">
                <a:latin typeface="Calibri" panose="020F0502020204030204" pitchFamily="34" charset="0"/>
                <a:cs typeface="Calibri" panose="020F0502020204030204" pitchFamily="34" charset="0"/>
              </a:rPr>
              <a:t>Secure Key Store and token generation</a:t>
            </a:r>
          </a:p>
          <a:p>
            <a:pPr marL="1087438" lvl="2" indent="-342900">
              <a:spcBef>
                <a:spcPts val="200"/>
              </a:spcBef>
            </a:pPr>
            <a:r>
              <a:rPr lang="en-US" sz="1800" dirty="0">
                <a:latin typeface="Calibri" panose="020F0502020204030204" pitchFamily="34" charset="0"/>
                <a:cs typeface="Calibri" panose="020F0502020204030204" pitchFamily="34" charset="0"/>
              </a:rPr>
              <a:t>Standard platform components (storage, time, IAM)</a:t>
            </a:r>
          </a:p>
          <a:p>
            <a:pPr marL="1087438" lvl="2" indent="-342900">
              <a:spcBef>
                <a:spcPts val="200"/>
              </a:spcBef>
            </a:pPr>
            <a:r>
              <a:rPr lang="en-US" sz="1800" dirty="0">
                <a:latin typeface="Calibri" panose="020F0502020204030204" pitchFamily="34" charset="0"/>
                <a:cs typeface="Calibri" panose="020F0502020204030204" pitchFamily="34" charset="0"/>
              </a:rPr>
              <a:t>Secure shared database access</a:t>
            </a:r>
          </a:p>
          <a:p>
            <a:pPr marL="800100" lvl="1" indent="-342900">
              <a:spcBef>
                <a:spcPts val="200"/>
              </a:spcBef>
            </a:pPr>
            <a:r>
              <a:rPr lang="en-US" sz="2200" dirty="0">
                <a:latin typeface="Calibri" panose="020F0502020204030204" pitchFamily="34" charset="0"/>
                <a:cs typeface="Calibri" panose="020F0502020204030204" pitchFamily="34" charset="0"/>
              </a:rPr>
              <a:t>Secure privacy preserving service enablement</a:t>
            </a:r>
          </a:p>
          <a:p>
            <a:pPr marL="1087438" lvl="2" indent="-342900">
              <a:spcBef>
                <a:spcPts val="200"/>
              </a:spcBef>
            </a:pPr>
            <a:r>
              <a:rPr lang="en-US" sz="1800" dirty="0">
                <a:latin typeface="Calibri" panose="020F0502020204030204" pitchFamily="34" charset="0"/>
                <a:cs typeface="Calibri" panose="020F0502020204030204" pitchFamily="34" charset="0"/>
              </a:rPr>
              <a:t>Secure Motion planning as a service</a:t>
            </a:r>
          </a:p>
          <a:p>
            <a:pPr marL="1087438" lvl="2" indent="-342900">
              <a:spcBef>
                <a:spcPts val="200"/>
              </a:spcBef>
            </a:pPr>
            <a:r>
              <a:rPr lang="en-US" sz="1800" dirty="0">
                <a:latin typeface="Calibri" panose="020F0502020204030204" pitchFamily="34" charset="0"/>
                <a:cs typeface="Calibri" panose="020F0502020204030204" pitchFamily="34" charset="0"/>
              </a:rPr>
              <a:t>Secure collaborative machine learning</a:t>
            </a:r>
          </a:p>
          <a:p>
            <a:pPr marL="1087438" lvl="2" indent="-342900">
              <a:spcBef>
                <a:spcPts val="200"/>
              </a:spcBef>
            </a:pPr>
            <a:r>
              <a:rPr lang="en-US" sz="1800" dirty="0">
                <a:latin typeface="Calibri" panose="020F0502020204030204" pitchFamily="34" charset="0"/>
                <a:cs typeface="Calibri" panose="020F0502020204030204" pitchFamily="34" charset="0"/>
              </a:rPr>
              <a:t>Secure Auctions</a:t>
            </a:r>
          </a:p>
          <a:p>
            <a:pPr marL="800100" lvl="1" indent="-342900">
              <a:spcBef>
                <a:spcPts val="200"/>
              </a:spcBef>
            </a:pPr>
            <a:r>
              <a:rPr lang="en-US" sz="2200" dirty="0">
                <a:latin typeface="Calibri" panose="020F0502020204030204" pitchFamily="34" charset="0"/>
                <a:cs typeface="Calibri" panose="020F0502020204030204" pitchFamily="34" charset="0"/>
              </a:rPr>
              <a:t>Secure infrastructure management</a:t>
            </a:r>
          </a:p>
          <a:p>
            <a:pPr marL="1087438" lvl="2" indent="-342900">
              <a:spcBef>
                <a:spcPts val="200"/>
              </a:spcBef>
            </a:pPr>
            <a:r>
              <a:rPr lang="en-US" sz="1800" dirty="0">
                <a:latin typeface="Calibri" panose="020F0502020204030204" pitchFamily="34" charset="0"/>
                <a:cs typeface="Calibri" panose="020F0502020204030204" pitchFamily="34" charset="0"/>
              </a:rPr>
              <a:t>Secure Kubernetes container management (via secure </a:t>
            </a:r>
            <a:r>
              <a:rPr lang="en-US" sz="1800" dirty="0" err="1">
                <a:latin typeface="Calibri" panose="020F0502020204030204" pitchFamily="34" charset="0"/>
                <a:cs typeface="Calibri" panose="020F0502020204030204" pitchFamily="34" charset="0"/>
              </a:rPr>
              <a:t>Spiffie</a:t>
            </a:r>
            <a:r>
              <a:rPr lang="en-US" sz="1800" dirty="0">
                <a:latin typeface="Calibri" panose="020F0502020204030204" pitchFamily="34" charset="0"/>
                <a:cs typeface="Calibri" panose="020F0502020204030204" pitchFamily="34" charset="0"/>
              </a:rPr>
              <a:t>/Spire)</a:t>
            </a:r>
          </a:p>
          <a:p>
            <a:pPr marL="1087438" lvl="2" indent="-342900">
              <a:spcBef>
                <a:spcPts val="200"/>
              </a:spcBef>
            </a:pPr>
            <a:r>
              <a:rPr lang="en-US" sz="1800" dirty="0" err="1">
                <a:latin typeface="Calibri" panose="020F0502020204030204" pitchFamily="34" charset="0"/>
                <a:cs typeface="Calibri" panose="020F0502020204030204" pitchFamily="34" charset="0"/>
              </a:rPr>
              <a:t>gRpc</a:t>
            </a:r>
            <a:r>
              <a:rPr lang="en-US" sz="1800" dirty="0">
                <a:latin typeface="Calibri" panose="020F0502020204030204" pitchFamily="34" charset="0"/>
                <a:cs typeface="Calibri" panose="020F0502020204030204" pitchFamily="34" charset="0"/>
              </a:rPr>
              <a:t> and Zero Trust</a:t>
            </a:r>
          </a:p>
          <a:p>
            <a:pPr marL="1087438" lvl="2" indent="-342900">
              <a:spcBef>
                <a:spcPts val="200"/>
              </a:spcBef>
            </a:pPr>
            <a:r>
              <a:rPr lang="en-US" sz="1800" dirty="0">
                <a:latin typeface="Calibri" panose="020F0502020204030204" pitchFamily="34" charset="0"/>
                <a:cs typeface="Calibri" panose="020F0502020204030204" pitchFamily="34" charset="0"/>
              </a:rPr>
              <a:t>Secure Document sharing</a:t>
            </a:r>
          </a:p>
          <a:p>
            <a:pPr marL="800100" lvl="1" indent="-342900">
              <a:spcBef>
                <a:spcPts val="200"/>
              </a:spcBef>
            </a:pPr>
            <a:r>
              <a:rPr lang="en-US" sz="2200" dirty="0">
                <a:latin typeface="Calibri" panose="020F0502020204030204" pitchFamily="34" charset="0"/>
                <a:cs typeface="Calibri" panose="020F0502020204030204" pitchFamily="34" charset="0"/>
              </a:rPr>
              <a:t>Secure “cradle to grave” data provenance</a:t>
            </a:r>
          </a:p>
          <a:p>
            <a:pPr marL="1087438" lvl="2" indent="-342900">
              <a:spcBef>
                <a:spcPts val="200"/>
              </a:spcBef>
            </a:pPr>
            <a:r>
              <a:rPr lang="en-US" sz="1800" dirty="0">
                <a:latin typeface="Calibri" panose="020F0502020204030204" pitchFamily="34" charset="0"/>
                <a:cs typeface="Calibri" panose="020F0502020204030204" pitchFamily="34" charset="0"/>
              </a:rPr>
              <a:t>Edge sensor collection</a:t>
            </a:r>
          </a:p>
          <a:p>
            <a:pPr marL="800100" lvl="1" indent="-342900">
              <a:spcBef>
                <a:spcPts val="200"/>
              </a:spcBef>
            </a:pPr>
            <a:r>
              <a:rPr lang="en-US" sz="2200" dirty="0">
                <a:latin typeface="Calibri" panose="020F0502020204030204" pitchFamily="34" charset="0"/>
                <a:cs typeface="Calibri" panose="020F0502020204030204" pitchFamily="34" charset="0"/>
              </a:rPr>
              <a:t>Enabling common platforms for sensitive edge services</a:t>
            </a:r>
          </a:p>
          <a:p>
            <a:pPr marL="1087438" lvl="2" indent="-342900">
              <a:spcBef>
                <a:spcPts val="200"/>
              </a:spcBef>
            </a:pPr>
            <a:r>
              <a:rPr lang="en-US" sz="1800" dirty="0">
                <a:latin typeface="Calibri" panose="020F0502020204030204" pitchFamily="34" charset="0"/>
                <a:cs typeface="Calibri" panose="020F0502020204030204" pitchFamily="34" charset="0"/>
              </a:rPr>
              <a:t>Caching services and the “extended internet”</a:t>
            </a:r>
          </a:p>
          <a:p>
            <a:pPr marL="800100" lvl="1" indent="-342900">
              <a:spcBef>
                <a:spcPts val="200"/>
              </a:spcBef>
            </a:pPr>
            <a:endParaRPr lang="en-US" sz="2200" dirty="0"/>
          </a:p>
        </p:txBody>
      </p:sp>
      <p:sp>
        <p:nvSpPr>
          <p:cNvPr id="5" name="Slide Number Placeholder 4">
            <a:extLst>
              <a:ext uri="{FF2B5EF4-FFF2-40B4-BE49-F238E27FC236}">
                <a16:creationId xmlns:a16="http://schemas.microsoft.com/office/drawing/2014/main" id="{7020E6EB-67B9-44A4-FB0D-1ECDE7F041F6}"/>
              </a:ext>
            </a:extLst>
          </p:cNvPr>
          <p:cNvSpPr>
            <a:spLocks noGrp="1"/>
          </p:cNvSpPr>
          <p:nvPr>
            <p:ph type="sldNum" sz="quarter" idx="12"/>
          </p:nvPr>
        </p:nvSpPr>
        <p:spPr/>
        <p:txBody>
          <a:bodyPr/>
          <a:lstStyle/>
          <a:p>
            <a:fld id="{CFD49EC4-901C-CB4A-88F4-54AE1E92E240}" type="slidenum">
              <a:rPr lang="en-US" smtClean="0"/>
              <a:t>4</a:t>
            </a:fld>
            <a:endParaRPr lang="en-US"/>
          </a:p>
        </p:txBody>
      </p:sp>
    </p:spTree>
    <p:extLst>
      <p:ext uri="{BB962C8B-B14F-4D97-AF65-F5344CB8AC3E}">
        <p14:creationId xmlns:p14="http://schemas.microsoft.com/office/powerpoint/2010/main" val="168037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2652-1BD9-5545-A120-48F537B731DD}"/>
              </a:ext>
            </a:extLst>
          </p:cNvPr>
          <p:cNvSpPr>
            <a:spLocks noGrp="1"/>
          </p:cNvSpPr>
          <p:nvPr>
            <p:ph type="title"/>
          </p:nvPr>
        </p:nvSpPr>
        <p:spPr>
          <a:xfrm>
            <a:off x="241905" y="194872"/>
            <a:ext cx="11785600" cy="671148"/>
          </a:xfrm>
        </p:spPr>
        <p:txBody>
          <a:bodyPr>
            <a:normAutofit/>
          </a:bodyPr>
          <a:lstStyle/>
          <a:p>
            <a:r>
              <a:rPr lang="en-US" sz="4000" dirty="0"/>
              <a:t>Status</a:t>
            </a:r>
            <a:endParaRPr lang="en-US" dirty="0"/>
          </a:p>
        </p:txBody>
      </p:sp>
      <p:sp>
        <p:nvSpPr>
          <p:cNvPr id="3" name="Content Placeholder 2">
            <a:extLst>
              <a:ext uri="{FF2B5EF4-FFF2-40B4-BE49-F238E27FC236}">
                <a16:creationId xmlns:a16="http://schemas.microsoft.com/office/drawing/2014/main" id="{EAEB9B45-F575-DF4C-977F-B2FB8E10CE41}"/>
              </a:ext>
            </a:extLst>
          </p:cNvPr>
          <p:cNvSpPr>
            <a:spLocks noGrp="1"/>
          </p:cNvSpPr>
          <p:nvPr>
            <p:ph idx="1"/>
          </p:nvPr>
        </p:nvSpPr>
        <p:spPr>
          <a:xfrm>
            <a:off x="241905" y="1531510"/>
            <a:ext cx="11543696" cy="5007402"/>
          </a:xfrm>
        </p:spPr>
        <p:txBody>
          <a:bodyPr>
            <a:normAutofit/>
          </a:bodyPr>
          <a:lstStyle/>
          <a:p>
            <a:pPr marL="342900" indent="-342900">
              <a:spcBef>
                <a:spcPts val="200"/>
              </a:spcBef>
              <a:buFont typeface="Wingdings" pitchFamily="2" charset="2"/>
              <a:buChar char="§"/>
            </a:pPr>
            <a:r>
              <a:rPr lang="en-US" sz="2400" dirty="0">
                <a:latin typeface="Calibri" panose="020F0502020204030204" pitchFamily="34" charset="0"/>
                <a:cs typeface="Calibri" panose="020F0502020204030204" pitchFamily="34" charset="0"/>
              </a:rPr>
              <a:t>Monthly meetings</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Contributors</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Samsung</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Intel</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AMD</a:t>
            </a:r>
          </a:p>
          <a:p>
            <a:pPr marL="342900" indent="-342900">
              <a:spcBef>
                <a:spcPts val="200"/>
              </a:spcBef>
              <a:buFont typeface="Wingdings" pitchFamily="2" charset="2"/>
              <a:buChar char="§"/>
            </a:pPr>
            <a:r>
              <a:rPr lang="en-US" sz="2400" dirty="0">
                <a:latin typeface="Calibri" panose="020F0502020204030204" pitchFamily="34" charset="0"/>
                <a:cs typeface="Calibri" panose="020F0502020204030204" pitchFamily="34" charset="0"/>
              </a:rPr>
              <a:t>Users</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University of Missouri</a:t>
            </a:r>
          </a:p>
          <a:p>
            <a:pPr marL="800100" lvl="1" indent="-342900">
              <a:spcBef>
                <a:spcPts val="200"/>
              </a:spcBef>
              <a:buFont typeface="Wingdings" pitchFamily="2" charset="2"/>
              <a:buChar char="§"/>
            </a:pPr>
            <a:r>
              <a:rPr lang="en-US" sz="2000" dirty="0" err="1">
                <a:latin typeface="Calibri" panose="020F0502020204030204" pitchFamily="34" charset="0"/>
                <a:cs typeface="Calibri" panose="020F0502020204030204" pitchFamily="34" charset="0"/>
              </a:rPr>
              <a:t>Willliam</a:t>
            </a:r>
            <a:r>
              <a:rPr lang="en-US" sz="2000" dirty="0">
                <a:latin typeface="Calibri" panose="020F0502020204030204" pitchFamily="34" charset="0"/>
                <a:cs typeface="Calibri" panose="020F0502020204030204" pitchFamily="34" charset="0"/>
              </a:rPr>
              <a:t> and Mary</a:t>
            </a:r>
          </a:p>
          <a:p>
            <a:pPr marL="800100" lvl="1" indent="-342900">
              <a:spcBef>
                <a:spcPts val="200"/>
              </a:spcBef>
              <a:buFont typeface="Wingdings" pitchFamily="2" charset="2"/>
              <a:buChar char="§"/>
            </a:pPr>
            <a:r>
              <a:rPr lang="en-US" sz="2000" dirty="0" err="1">
                <a:latin typeface="Calibri" panose="020F0502020204030204" pitchFamily="34" charset="0"/>
                <a:cs typeface="Calibri" panose="020F0502020204030204" pitchFamily="34" charset="0"/>
              </a:rPr>
              <a:t>Datica</a:t>
            </a:r>
            <a:endParaRPr lang="en-US" sz="2000" dirty="0">
              <a:latin typeface="Calibri" panose="020F0502020204030204" pitchFamily="34" charset="0"/>
              <a:cs typeface="Calibri" panose="020F0502020204030204" pitchFamily="34" charset="0"/>
            </a:endParaRP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A few others</a:t>
            </a:r>
          </a:p>
          <a:p>
            <a:pPr marL="342900" indent="-342900">
              <a:spcBef>
                <a:spcPts val="200"/>
              </a:spcBef>
              <a:buFont typeface="Wingdings" pitchFamily="2" charset="2"/>
              <a:buChar char="§"/>
            </a:pPr>
            <a:r>
              <a:rPr lang="en-US" sz="2400" dirty="0">
                <a:latin typeface="Calibri" panose="020F0502020204030204" pitchFamily="34" charset="0"/>
                <a:cs typeface="Calibri" panose="020F0502020204030204" pitchFamily="34" charset="0"/>
              </a:rPr>
              <a:t>Community</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Featured in two National Academy Cyber resilience meetings on Confidential Computing</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Government outreach</a:t>
            </a:r>
          </a:p>
          <a:p>
            <a:pPr marL="0" indent="0">
              <a:spcBef>
                <a:spcPts val="200"/>
              </a:spcBef>
              <a:buNone/>
            </a:pPr>
            <a:endParaRPr lang="en-US" sz="2400" dirty="0">
              <a:latin typeface="Calibri" panose="020F0502020204030204" pitchFamily="34" charset="0"/>
              <a:cs typeface="Calibri" panose="020F0502020204030204" pitchFamily="34" charset="0"/>
            </a:endParaRPr>
          </a:p>
          <a:p>
            <a:pPr marL="342900" indent="-342900">
              <a:spcBef>
                <a:spcPts val="200"/>
              </a:spcBef>
              <a:buFont typeface="Wingdings" pitchFamily="2" charset="2"/>
              <a:buChar char="§"/>
            </a:pPr>
            <a:endParaRPr lang="en-US" sz="2400" dirty="0">
              <a:latin typeface="Calibri" panose="020F0502020204030204" pitchFamily="34" charset="0"/>
              <a:cs typeface="Calibri" panose="020F0502020204030204" pitchFamily="34" charset="0"/>
            </a:endParaRPr>
          </a:p>
          <a:p>
            <a:pPr marL="457063" lvl="1" indent="0">
              <a:buNone/>
            </a:pPr>
            <a:endParaRPr lang="en-US" sz="1999" dirty="0"/>
          </a:p>
        </p:txBody>
      </p:sp>
      <p:sp>
        <p:nvSpPr>
          <p:cNvPr id="4" name="Slide Number Placeholder 3">
            <a:extLst>
              <a:ext uri="{FF2B5EF4-FFF2-40B4-BE49-F238E27FC236}">
                <a16:creationId xmlns:a16="http://schemas.microsoft.com/office/drawing/2014/main" id="{EDE1A6A9-C4E9-6C6C-713E-B10ABAC1DAA4}"/>
              </a:ext>
            </a:extLst>
          </p:cNvPr>
          <p:cNvSpPr>
            <a:spLocks noGrp="1"/>
          </p:cNvSpPr>
          <p:nvPr>
            <p:ph type="sldNum" sz="quarter" idx="12"/>
          </p:nvPr>
        </p:nvSpPr>
        <p:spPr/>
        <p:txBody>
          <a:bodyPr/>
          <a:lstStyle/>
          <a:p>
            <a:fld id="{CFD49EC4-901C-CB4A-88F4-54AE1E92E240}" type="slidenum">
              <a:rPr lang="en-US" smtClean="0"/>
              <a:t>5</a:t>
            </a:fld>
            <a:endParaRPr lang="en-US"/>
          </a:p>
        </p:txBody>
      </p:sp>
    </p:spTree>
    <p:extLst>
      <p:ext uri="{BB962C8B-B14F-4D97-AF65-F5344CB8AC3E}">
        <p14:creationId xmlns:p14="http://schemas.microsoft.com/office/powerpoint/2010/main" val="293524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F187E-B5E0-E8C4-87BE-11D77CF1D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3E6D6D-9C16-E749-47B0-C8B056A8500A}"/>
              </a:ext>
            </a:extLst>
          </p:cNvPr>
          <p:cNvSpPr>
            <a:spLocks noGrp="1"/>
          </p:cNvSpPr>
          <p:nvPr>
            <p:ph type="title"/>
          </p:nvPr>
        </p:nvSpPr>
        <p:spPr>
          <a:xfrm>
            <a:off x="241905" y="194872"/>
            <a:ext cx="11785600" cy="671148"/>
          </a:xfrm>
        </p:spPr>
        <p:txBody>
          <a:bodyPr>
            <a:normAutofit/>
          </a:bodyPr>
          <a:lstStyle/>
          <a:p>
            <a:r>
              <a:rPr lang="en-US" sz="4000" dirty="0"/>
              <a:t>Technical progress</a:t>
            </a:r>
            <a:endParaRPr lang="en-US" dirty="0"/>
          </a:p>
        </p:txBody>
      </p:sp>
      <p:sp>
        <p:nvSpPr>
          <p:cNvPr id="3" name="Content Placeholder 2">
            <a:extLst>
              <a:ext uri="{FF2B5EF4-FFF2-40B4-BE49-F238E27FC236}">
                <a16:creationId xmlns:a16="http://schemas.microsoft.com/office/drawing/2014/main" id="{6082491F-8FE7-215D-5077-82F98979C9F8}"/>
              </a:ext>
            </a:extLst>
          </p:cNvPr>
          <p:cNvSpPr>
            <a:spLocks noGrp="1"/>
          </p:cNvSpPr>
          <p:nvPr>
            <p:ph idx="1"/>
          </p:nvPr>
        </p:nvSpPr>
        <p:spPr>
          <a:xfrm>
            <a:off x="362857" y="1312605"/>
            <a:ext cx="11524343" cy="5176479"/>
          </a:xfrm>
        </p:spPr>
        <p:txBody>
          <a:bodyPr>
            <a:normAutofit fontScale="92500" lnSpcReduction="10000"/>
          </a:bodyPr>
          <a:lstStyle/>
          <a:p>
            <a:pPr marL="342900" indent="-342900">
              <a:spcBef>
                <a:spcPts val="200"/>
              </a:spcBef>
              <a:buFont typeface="Wingdings" pitchFamily="2" charset="2"/>
              <a:buChar char="§"/>
            </a:pPr>
            <a:r>
              <a:rPr lang="en-US" sz="2400" dirty="0">
                <a:latin typeface="Calibri" panose="020F0502020204030204" pitchFamily="34" charset="0"/>
                <a:cs typeface="Calibri" panose="020F0502020204030204" pitchFamily="34" charset="0"/>
              </a:rPr>
              <a:t>Support new versions of </a:t>
            </a:r>
            <a:r>
              <a:rPr lang="en-US" sz="2400" dirty="0" err="1">
                <a:latin typeface="Calibri" panose="020F0502020204030204" pitchFamily="34" charset="0"/>
                <a:cs typeface="Calibri" panose="020F0502020204030204" pitchFamily="34" charset="0"/>
              </a:rPr>
              <a:t>protobuf</a:t>
            </a:r>
            <a:endParaRPr lang="en-US" sz="2400" dirty="0">
              <a:latin typeface="Calibri" panose="020F0502020204030204" pitchFamily="34" charset="0"/>
              <a:cs typeface="Calibri" panose="020F0502020204030204" pitchFamily="34" charset="0"/>
            </a:endParaRPr>
          </a:p>
          <a:p>
            <a:pPr marL="342900" indent="-342900">
              <a:spcBef>
                <a:spcPts val="200"/>
              </a:spcBef>
              <a:buFont typeface="Wingdings" pitchFamily="2" charset="2"/>
              <a:buChar char="§"/>
            </a:pPr>
            <a:r>
              <a:rPr lang="en-US" sz="2400" dirty="0">
                <a:latin typeface="Calibri" panose="020F0502020204030204" pitchFamily="34" charset="0"/>
                <a:cs typeface="Calibri" panose="020F0502020204030204" pitchFamily="34" charset="0"/>
              </a:rPr>
              <a:t>Adding new granular access control for data sharing and service channel API access</a:t>
            </a:r>
          </a:p>
          <a:p>
            <a:pPr marL="342900" indent="-342900">
              <a:spcBef>
                <a:spcPts val="200"/>
              </a:spcBef>
              <a:buFont typeface="Wingdings" pitchFamily="2" charset="2"/>
              <a:buChar char="§"/>
            </a:pPr>
            <a:r>
              <a:rPr lang="en-US" sz="2400" dirty="0">
                <a:latin typeface="Calibri" panose="020F0502020204030204" pitchFamily="34" charset="0"/>
                <a:cs typeface="Calibri" panose="020F0502020204030204" pitchFamily="34" charset="0"/>
              </a:rPr>
              <a:t>Added static analysis (still need dynamic)</a:t>
            </a:r>
          </a:p>
          <a:p>
            <a:pPr marL="342900" indent="-342900">
              <a:spcBef>
                <a:spcPts val="200"/>
              </a:spcBef>
              <a:buFont typeface="Wingdings" pitchFamily="2" charset="2"/>
              <a:buChar char="§"/>
            </a:pPr>
            <a:r>
              <a:rPr lang="en-US" sz="2400" dirty="0">
                <a:latin typeface="Calibri" panose="020F0502020204030204" pitchFamily="34" charset="0"/>
                <a:cs typeface="Calibri" panose="020F0502020204030204" pitchFamily="34" charset="0"/>
              </a:rPr>
              <a:t>Java-like swig</a:t>
            </a:r>
          </a:p>
          <a:p>
            <a:pPr marL="342900" indent="-342900">
              <a:spcBef>
                <a:spcPts val="200"/>
              </a:spcBef>
              <a:buFont typeface="Wingdings" pitchFamily="2" charset="2"/>
              <a:buChar char="§"/>
            </a:pPr>
            <a:r>
              <a:rPr lang="en-US" sz="2400" dirty="0">
                <a:latin typeface="Calibri" panose="020F0502020204030204" pitchFamily="34" charset="0"/>
                <a:cs typeface="Calibri" panose="020F0502020204030204" pitchFamily="34" charset="0"/>
              </a:rPr>
              <a:t>License terms and most build flags compliant (Exception: -Wall, working on that)</a:t>
            </a:r>
          </a:p>
          <a:p>
            <a:pPr marL="342900" indent="-342900">
              <a:spcBef>
                <a:spcPts val="200"/>
              </a:spcBef>
              <a:buFont typeface="Wingdings" pitchFamily="2" charset="2"/>
              <a:buChar char="§"/>
            </a:pPr>
            <a:r>
              <a:rPr lang="en-US" sz="2400" dirty="0">
                <a:latin typeface="Calibri" panose="020F0502020204030204" pitchFamily="34" charset="0"/>
                <a:cs typeface="Calibri" panose="020F0502020204030204" pitchFamily="34" charset="0"/>
              </a:rPr>
              <a:t>Work on new platforms</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Android Play Integrity</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Raspberry Pi via Firmware changes</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ARM/Qualcomm</a:t>
            </a:r>
          </a:p>
          <a:p>
            <a:pPr marL="800100" lvl="1" indent="-342900">
              <a:spcBef>
                <a:spcPts val="200"/>
              </a:spcBef>
              <a:buFont typeface="Wingdings" pitchFamily="2" charset="2"/>
              <a:buChar char="§"/>
            </a:pPr>
            <a:r>
              <a:rPr lang="en-US" sz="2000" dirty="0" err="1">
                <a:latin typeface="Calibri" panose="020F0502020204030204" pitchFamily="34" charset="0"/>
                <a:cs typeface="Calibri" panose="020F0502020204030204" pitchFamily="34" charset="0"/>
              </a:rPr>
              <a:t>Risc</a:t>
            </a:r>
            <a:r>
              <a:rPr lang="en-US" sz="2000" dirty="0">
                <a:latin typeface="Calibri" panose="020F0502020204030204" pitchFamily="34" charset="0"/>
                <a:cs typeface="Calibri" panose="020F0502020204030204" pitchFamily="34" charset="0"/>
              </a:rPr>
              <a:t>-V</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Apple?</a:t>
            </a:r>
          </a:p>
          <a:p>
            <a:pPr marL="342900" indent="-342900">
              <a:spcBef>
                <a:spcPts val="200"/>
              </a:spcBef>
              <a:buFont typeface="Wingdings" pitchFamily="2" charset="2"/>
              <a:buChar char="§"/>
            </a:pPr>
            <a:r>
              <a:rPr lang="en-US" sz="2400" dirty="0">
                <a:latin typeface="Calibri" panose="020F0502020204030204" pitchFamily="34" charset="0"/>
                <a:cs typeface="Calibri" panose="020F0502020204030204" pitchFamily="34" charset="0"/>
              </a:rPr>
              <a:t>Focus on applications</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Factory floor, Firewalls, client secure messaging, granular private data sharing</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Better together: supporting Differential Privacy, Multiparty computation and Fully Homomorphic Encryption</a:t>
            </a:r>
          </a:p>
          <a:p>
            <a:pPr marL="342900" indent="-342900">
              <a:spcBef>
                <a:spcPts val="200"/>
              </a:spcBef>
              <a:buFont typeface="Wingdings" pitchFamily="2" charset="2"/>
              <a:buChar char="§"/>
            </a:pPr>
            <a:r>
              <a:rPr lang="en-US" sz="2400" dirty="0">
                <a:latin typeface="Calibri" panose="020F0502020204030204" pitchFamily="34" charset="0"/>
                <a:cs typeface="Calibri" panose="020F0502020204030204" pitchFamily="34" charset="0"/>
              </a:rPr>
              <a:t>Developing a science</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Framework for usage classes (small programs, simple verification)</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Architected composition of CC components and non-CC components</a:t>
            </a:r>
          </a:p>
          <a:p>
            <a:pPr marL="800100" lvl="1" indent="-342900">
              <a:spcBef>
                <a:spcPts val="200"/>
              </a:spcBef>
              <a:buFont typeface="Wingdings" pitchFamily="2" charset="2"/>
              <a:buChar char="§"/>
            </a:pPr>
            <a:endParaRPr lang="en-US" sz="2000" dirty="0">
              <a:latin typeface="Calibri" panose="020F0502020204030204" pitchFamily="34" charset="0"/>
              <a:cs typeface="Calibri" panose="020F0502020204030204" pitchFamily="34" charset="0"/>
            </a:endParaRPr>
          </a:p>
          <a:p>
            <a:pPr marL="0" indent="0">
              <a:spcBef>
                <a:spcPts val="200"/>
              </a:spcBef>
              <a:buNone/>
            </a:pPr>
            <a:endParaRPr lang="en-US" sz="2400" dirty="0">
              <a:latin typeface="Calibri" panose="020F0502020204030204" pitchFamily="34" charset="0"/>
              <a:cs typeface="Calibri" panose="020F0502020204030204" pitchFamily="34" charset="0"/>
            </a:endParaRPr>
          </a:p>
          <a:p>
            <a:pPr marL="342900" indent="-342900">
              <a:spcBef>
                <a:spcPts val="200"/>
              </a:spcBef>
              <a:buFont typeface="Wingdings" pitchFamily="2" charset="2"/>
              <a:buChar char="§"/>
            </a:pPr>
            <a:endParaRPr lang="en-US" sz="2400" dirty="0">
              <a:latin typeface="Calibri" panose="020F0502020204030204" pitchFamily="34" charset="0"/>
              <a:cs typeface="Calibri" panose="020F0502020204030204" pitchFamily="34" charset="0"/>
            </a:endParaRPr>
          </a:p>
          <a:p>
            <a:pPr marL="457063" lvl="1" indent="0">
              <a:buNone/>
            </a:pPr>
            <a:endParaRPr lang="en-US" sz="1999" dirty="0"/>
          </a:p>
        </p:txBody>
      </p:sp>
      <p:sp>
        <p:nvSpPr>
          <p:cNvPr id="4" name="Slide Number Placeholder 3">
            <a:extLst>
              <a:ext uri="{FF2B5EF4-FFF2-40B4-BE49-F238E27FC236}">
                <a16:creationId xmlns:a16="http://schemas.microsoft.com/office/drawing/2014/main" id="{360955D1-1245-FE82-3D33-A85F073519DF}"/>
              </a:ext>
            </a:extLst>
          </p:cNvPr>
          <p:cNvSpPr>
            <a:spLocks noGrp="1"/>
          </p:cNvSpPr>
          <p:nvPr>
            <p:ph type="sldNum" sz="quarter" idx="12"/>
          </p:nvPr>
        </p:nvSpPr>
        <p:spPr/>
        <p:txBody>
          <a:bodyPr/>
          <a:lstStyle/>
          <a:p>
            <a:fld id="{CFD49EC4-901C-CB4A-88F4-54AE1E92E240}" type="slidenum">
              <a:rPr lang="en-US" smtClean="0"/>
              <a:t>6</a:t>
            </a:fld>
            <a:endParaRPr lang="en-US"/>
          </a:p>
        </p:txBody>
      </p:sp>
    </p:spTree>
    <p:extLst>
      <p:ext uri="{BB962C8B-B14F-4D97-AF65-F5344CB8AC3E}">
        <p14:creationId xmlns:p14="http://schemas.microsoft.com/office/powerpoint/2010/main" val="298458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CC3A5-0091-6F9B-1618-E6769CE67E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E74660-3EF1-83FE-F2EA-BFAE69319B2E}"/>
              </a:ext>
            </a:extLst>
          </p:cNvPr>
          <p:cNvSpPr>
            <a:spLocks noGrp="1"/>
          </p:cNvSpPr>
          <p:nvPr>
            <p:ph type="title"/>
          </p:nvPr>
        </p:nvSpPr>
        <p:spPr>
          <a:xfrm>
            <a:off x="241905" y="194872"/>
            <a:ext cx="11785600" cy="671148"/>
          </a:xfrm>
        </p:spPr>
        <p:txBody>
          <a:bodyPr>
            <a:normAutofit/>
          </a:bodyPr>
          <a:lstStyle/>
          <a:p>
            <a:r>
              <a:rPr lang="en-US" sz="4000" dirty="0"/>
              <a:t>Future</a:t>
            </a:r>
            <a:endParaRPr lang="en-US" dirty="0"/>
          </a:p>
        </p:txBody>
      </p:sp>
      <p:sp>
        <p:nvSpPr>
          <p:cNvPr id="3" name="Content Placeholder 2">
            <a:extLst>
              <a:ext uri="{FF2B5EF4-FFF2-40B4-BE49-F238E27FC236}">
                <a16:creationId xmlns:a16="http://schemas.microsoft.com/office/drawing/2014/main" id="{2E26E9FF-E665-C19E-19C1-BF0EDE488027}"/>
              </a:ext>
            </a:extLst>
          </p:cNvPr>
          <p:cNvSpPr>
            <a:spLocks noGrp="1"/>
          </p:cNvSpPr>
          <p:nvPr>
            <p:ph idx="1"/>
          </p:nvPr>
        </p:nvSpPr>
        <p:spPr>
          <a:xfrm>
            <a:off x="838200" y="1168825"/>
            <a:ext cx="11151681" cy="5187525"/>
          </a:xfrm>
        </p:spPr>
        <p:txBody>
          <a:bodyPr>
            <a:normAutofit/>
          </a:bodyPr>
          <a:lstStyle/>
          <a:p>
            <a:pPr marL="342900"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New Contributors</a:t>
            </a:r>
          </a:p>
          <a:p>
            <a:pPr marL="800100" lvl="1" indent="-342900">
              <a:spcBef>
                <a:spcPts val="200"/>
              </a:spcBef>
              <a:buFont typeface="Wingdings" pitchFamily="2" charset="2"/>
              <a:buChar char="§"/>
            </a:pPr>
            <a:r>
              <a:rPr lang="en-US" sz="2000" dirty="0" err="1">
                <a:latin typeface="Calibri" panose="020F0502020204030204" pitchFamily="34" charset="0"/>
                <a:cs typeface="Calibri" panose="020F0502020204030204" pitchFamily="34" charset="0"/>
              </a:rPr>
              <a:t>Datica</a:t>
            </a:r>
            <a:endParaRPr lang="en-US" sz="2000" dirty="0">
              <a:latin typeface="Calibri" panose="020F0502020204030204" pitchFamily="34" charset="0"/>
              <a:cs typeface="Calibri" panose="020F0502020204030204" pitchFamily="34" charset="0"/>
            </a:endParaRPr>
          </a:p>
          <a:p>
            <a:pPr marL="1714500" lvl="3"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Paul England </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Universities</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DoE (Scientific data curation and analysis)</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German Academy of Sciences</a:t>
            </a:r>
          </a:p>
          <a:p>
            <a:pPr marL="342900" indent="-342900">
              <a:spcBef>
                <a:spcPts val="200"/>
              </a:spcBef>
              <a:buFont typeface="Wingdings" pitchFamily="2" charset="2"/>
              <a:buChar char="§"/>
            </a:pPr>
            <a:endParaRPr lang="en-US" sz="2000" dirty="0">
              <a:latin typeface="Calibri" panose="020F0502020204030204" pitchFamily="34" charset="0"/>
              <a:cs typeface="Calibri" panose="020F0502020204030204" pitchFamily="34" charset="0"/>
            </a:endParaRPr>
          </a:p>
          <a:p>
            <a:pPr marL="342900"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Goals</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More “off the shelf applications”</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More Platforms</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More standards participation</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Principled program composition</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More Users</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Universal Cloud platform support</a:t>
            </a:r>
          </a:p>
          <a:p>
            <a:pPr marL="800100" lvl="1" indent="-342900">
              <a:spcBef>
                <a:spcPts val="200"/>
              </a:spcBef>
              <a:buFont typeface="Wingdings" pitchFamily="2" charset="2"/>
              <a:buChar char="§"/>
            </a:pPr>
            <a:r>
              <a:rPr lang="en-US" sz="2000" dirty="0">
                <a:latin typeface="Calibri" panose="020F0502020204030204" pitchFamily="34" charset="0"/>
                <a:cs typeface="Calibri" panose="020F0502020204030204" pitchFamily="34" charset="0"/>
              </a:rPr>
              <a:t>Different scenarios</a:t>
            </a:r>
          </a:p>
          <a:p>
            <a:pPr marL="1257300" lvl="2" indent="-342900">
              <a:spcBef>
                <a:spcPts val="200"/>
              </a:spcBef>
              <a:buFont typeface="Wingdings" pitchFamily="2" charset="2"/>
              <a:buChar char="§"/>
            </a:pPr>
            <a:r>
              <a:rPr lang="en-US" dirty="0">
                <a:latin typeface="Calibri" panose="020F0502020204030204" pitchFamily="34" charset="0"/>
                <a:cs typeface="Calibri" panose="020F0502020204030204" pitchFamily="34" charset="0"/>
              </a:rPr>
              <a:t>Shared critical data processing</a:t>
            </a:r>
          </a:p>
          <a:p>
            <a:pPr marL="1257300" lvl="2" indent="-342900">
              <a:spcBef>
                <a:spcPts val="200"/>
              </a:spcBef>
              <a:buFont typeface="Wingdings" pitchFamily="2" charset="2"/>
              <a:buChar char="§"/>
            </a:pPr>
            <a:r>
              <a:rPr lang="en-US" dirty="0">
                <a:latin typeface="Calibri" panose="020F0502020204030204" pitchFamily="34" charset="0"/>
                <a:cs typeface="Calibri" panose="020F0502020204030204" pitchFamily="34" charset="0"/>
              </a:rPr>
              <a:t>Safe factory floor</a:t>
            </a:r>
          </a:p>
          <a:p>
            <a:pPr marL="800100" lvl="1" indent="-342900">
              <a:spcBef>
                <a:spcPts val="200"/>
              </a:spcBef>
              <a:buFont typeface="Wingdings" pitchFamily="2" charset="2"/>
              <a:buChar char="§"/>
            </a:pPr>
            <a:endParaRPr lang="en-US" sz="2000" dirty="0">
              <a:latin typeface="Calibri" panose="020F0502020204030204" pitchFamily="34" charset="0"/>
              <a:cs typeface="Calibri" panose="020F0502020204030204" pitchFamily="34" charset="0"/>
            </a:endParaRPr>
          </a:p>
          <a:p>
            <a:pPr marL="800100" lvl="1" indent="-342900">
              <a:spcBef>
                <a:spcPts val="200"/>
              </a:spcBef>
              <a:buFont typeface="Wingdings" pitchFamily="2" charset="2"/>
              <a:buChar char="§"/>
            </a:pPr>
            <a:endParaRPr lang="en-US" sz="2000" dirty="0">
              <a:latin typeface="Calibri" panose="020F0502020204030204" pitchFamily="34" charset="0"/>
              <a:cs typeface="Calibri" panose="020F0502020204030204" pitchFamily="34" charset="0"/>
            </a:endParaRPr>
          </a:p>
          <a:p>
            <a:pPr marL="342900" indent="-342900">
              <a:spcBef>
                <a:spcPts val="200"/>
              </a:spcBef>
              <a:buFont typeface="Wingdings" pitchFamily="2" charset="2"/>
              <a:buChar char="§"/>
            </a:pPr>
            <a:endParaRPr lang="en-US" sz="2000" dirty="0">
              <a:latin typeface="Calibri" panose="020F0502020204030204" pitchFamily="34" charset="0"/>
              <a:cs typeface="Calibri" panose="020F0502020204030204" pitchFamily="34" charset="0"/>
            </a:endParaRPr>
          </a:p>
          <a:p>
            <a:pPr marL="0" indent="0">
              <a:spcBef>
                <a:spcPts val="200"/>
              </a:spcBef>
              <a:buNone/>
            </a:pPr>
            <a:endParaRPr lang="en-US" sz="2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26BF5AE-F4AA-8ECA-A311-8E87FC86A99E}"/>
              </a:ext>
            </a:extLst>
          </p:cNvPr>
          <p:cNvSpPr>
            <a:spLocks noGrp="1"/>
          </p:cNvSpPr>
          <p:nvPr>
            <p:ph type="sldNum" sz="quarter" idx="12"/>
          </p:nvPr>
        </p:nvSpPr>
        <p:spPr/>
        <p:txBody>
          <a:bodyPr/>
          <a:lstStyle/>
          <a:p>
            <a:fld id="{CFD49EC4-901C-CB4A-88F4-54AE1E92E240}" type="slidenum">
              <a:rPr lang="en-US" smtClean="0"/>
              <a:t>7</a:t>
            </a:fld>
            <a:endParaRPr lang="en-US"/>
          </a:p>
        </p:txBody>
      </p:sp>
    </p:spTree>
    <p:extLst>
      <p:ext uri="{BB962C8B-B14F-4D97-AF65-F5344CB8AC3E}">
        <p14:creationId xmlns:p14="http://schemas.microsoft.com/office/powerpoint/2010/main" val="631732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15450B81DA7D4295FAB6E101FBB355" ma:contentTypeVersion="12" ma:contentTypeDescription="Create a new document." ma:contentTypeScope="" ma:versionID="84c08f737672de27f3fbef69a7b74bfc">
  <xsd:schema xmlns:xsd="http://www.w3.org/2001/XMLSchema" xmlns:xs="http://www.w3.org/2001/XMLSchema" xmlns:p="http://schemas.microsoft.com/office/2006/metadata/properties" xmlns:ns2="d31f2ad2-e472-44ee-9b91-cb098f6c1beb" xmlns:ns3="28481bb3-5299-45df-98e4-9eda10c473f6" targetNamespace="http://schemas.microsoft.com/office/2006/metadata/properties" ma:root="true" ma:fieldsID="2e699634b7f5100d9c3fe33ad11b8f85" ns2:_="" ns3:_="">
    <xsd:import namespace="d31f2ad2-e472-44ee-9b91-cb098f6c1beb"/>
    <xsd:import namespace="28481bb3-5299-45df-98e4-9eda10c473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1f2ad2-e472-44ee-9b91-cb098f6c1b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81bb3-5299-45df-98e4-9eda10c473f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4A1FAC-8883-43E4-91D8-09C78E1EA8B4}">
  <ds:schemaRefs>
    <ds:schemaRef ds:uri="http://schemas.microsoft.com/sharepoint/v3/contenttype/forms"/>
  </ds:schemaRefs>
</ds:datastoreItem>
</file>

<file path=customXml/itemProps2.xml><?xml version="1.0" encoding="utf-8"?>
<ds:datastoreItem xmlns:ds="http://schemas.openxmlformats.org/officeDocument/2006/customXml" ds:itemID="{7A7FEAFF-F1EB-412A-892F-D476CCA9F95A}">
  <ds:schemaRefs>
    <ds:schemaRef ds:uri="28481bb3-5299-45df-98e4-9eda10c473f6"/>
    <ds:schemaRef ds:uri="d31f2ad2-e472-44ee-9b91-cb098f6c1b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DC5CA2C-7770-4FBF-851E-7F8617A17E8A}">
  <ds:schemaRefs>
    <ds:schemaRef ds:uri="28481bb3-5299-45df-98e4-9eda10c473f6"/>
    <ds:schemaRef ds:uri="d31f2ad2-e472-44ee-9b91-cb098f6c1be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VMWR_CorpTempRefresh_Light_07_22_MP</Template>
  <TotalTime>211</TotalTime>
  <Words>734</Words>
  <Application>Microsoft Macintosh PowerPoint</Application>
  <PresentationFormat>Custom</PresentationFormat>
  <Paragraphs>137</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Metropolis</vt:lpstr>
      <vt:lpstr>Calibri</vt:lpstr>
      <vt:lpstr>Wingdings</vt:lpstr>
      <vt:lpstr>Calibri Light</vt:lpstr>
      <vt:lpstr>Arial</vt:lpstr>
      <vt:lpstr>Custom Design</vt:lpstr>
      <vt:lpstr>VMware Certifier Framework for Confidential Computing  Feb 2025, update </vt:lpstr>
      <vt:lpstr>Confidential Computing Provides the Foundation - review</vt:lpstr>
      <vt:lpstr>The Certifier Framework for Confidential Computing - review</vt:lpstr>
      <vt:lpstr>Standard Applications of Confidential Computing </vt:lpstr>
      <vt:lpstr>Status</vt:lpstr>
      <vt:lpstr>Technical progress</vt:lpstr>
      <vt:lpstr>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VMware PowerPoint Corporate Template</dc:title>
  <dc:creator/>
  <cp:lastModifiedBy>John Manferdelli</cp:lastModifiedBy>
  <cp:revision>25</cp:revision>
  <dcterms:created xsi:type="dcterms:W3CDTF">2018-01-16T21:43:38Z</dcterms:created>
  <dcterms:modified xsi:type="dcterms:W3CDTF">2025-03-05T22:15:59Z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0x0101004315450B81DA7D4295FAB6E101FBB355</vt:lpwstr>
  </property>
</Properties>
</file>