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20A0F-6942-460C-B97F-A74F093C7D20}" v="2" dt="2023-04-06T14:20:20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63EE-9296-B5EF-9EB7-2944F3E6E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461AA-F694-250B-53E7-1EA445D7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312B-CE1D-667F-DD88-4792CAB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C004-8E0D-4EDA-D3D6-F47F81CD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60A2-4B5D-0C2B-9B04-AD936839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1DE8-CE13-6F5D-84A5-857129F7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41193-7FFD-917B-011D-C9C7E305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92332-1875-6029-EDB9-1185D384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489-2249-0C01-5143-108FB5E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322E-FC7F-7D80-8DDE-0177C24D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2364D-3372-01CB-A930-AB7B59902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C3030-2E9D-0909-CE55-35BD33635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C3F63-A162-BB91-54D3-A9E68060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60783-F4F7-7219-F3F9-9F96D623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730E-F5D4-F89E-B1DA-E1D05D85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B9E6-8C96-0FF6-E03A-D8DA3B86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6A0CD-A667-2C0B-3F4A-E24A6B64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368A-259B-5D55-7591-0C08A9D2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6EF6-FA55-C8BE-4FA0-9BFA9AC5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C05B-A8E6-1D5D-1175-51623105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42E0-2ED3-B48F-57FB-C00F0F39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D059-7ADD-8718-16D6-B5B1F2C73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4B2C-FEC2-5352-0E9E-8B515808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C13F-8C4E-B89F-B6C7-455306E2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59A7-7231-A5F1-445A-289DC7EB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7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29A7-F793-5F02-08D1-164CA86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1E0E-845A-8627-5C99-D153A53EA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90241-4FA6-7F22-E97F-CC3D84ADB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C3CB-82D3-5EC6-19DF-438AEF64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4B3FF-5D37-5A88-70E5-314663E5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AF126-7357-F84C-94AC-D65DF3B1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0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C8CF-1DA0-A94A-348B-CD8C1789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7DAED-AF07-2134-A851-69F321A7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DEEBB-6FDC-CC9A-B62F-9579CA7A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3B7F1-17A0-271B-5B37-05392D9C9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73C5E-0BEE-8976-F840-3F45D199A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E2137-FACC-E31D-0B53-33E68140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617F4-C753-ADFE-5CF8-D163A125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FA3F7-D82F-830B-647B-3A3C62B1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4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EDEF-D21C-4AD7-EC0F-5E22ACB5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FE16B-8E9F-933B-4303-6814523A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72920-5A7B-3E15-E99B-82527084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4ADB-EE10-7B9E-FC74-3A60F568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26635-3C6D-0EFE-38A8-6EB0D080F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505DB-EAD5-279F-9DB5-945B14C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3016D-6C23-2F7A-D359-B81699F4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3AD1-5FB1-564D-6FDC-DB5BEA7F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521A-8C35-6BD9-A8E0-BB15A9F8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99F47-2377-463A-F953-8BB0D5266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2FA36-43D5-CF1E-0752-D0CAD668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601DD-5AD3-8D00-B012-F0B7799F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5BDCE-6228-1F31-CB04-AD96C148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463B-9292-2A4D-E2CA-F5B34B77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2789B-970B-516F-75C7-8614D43B2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742EB-8729-F8DB-86C8-B73B9D34D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8831A-A26F-C436-E403-FDB2B4D3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6D90-5BEC-4F16-CCC2-DFFD57A8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CA25-7319-E486-B737-92947F20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B4CC3-CABB-167F-CF04-3462B07E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2A07-1191-283A-EAE2-72E18A9A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D1E51-CC54-F110-56F1-87EE8DBD9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6A000-6084-41FC-B2E7-497C2018A82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EB8C-127E-7102-7E0E-3EF9F835E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9E2B-1E74-9381-B13E-72BF18EB8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5AB1-2BA3-4428-A33F-F639B7A80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V0baEDrbd4HK4dgHuk10BRs8552L2HePVpxYWSqLXw/edit?usp=shar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816A-3ED5-CBF5-DA43-2006675F7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CCC GRC SIG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CE76B-B545-26CD-2C34-4BEA388D0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Quarterly Update for April 2023</a:t>
            </a:r>
          </a:p>
        </p:txBody>
      </p:sp>
    </p:spTree>
    <p:extLst>
      <p:ext uri="{BB962C8B-B14F-4D97-AF65-F5344CB8AC3E}">
        <p14:creationId xmlns:p14="http://schemas.microsoft.com/office/powerpoint/2010/main" val="260227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D8A0-80EA-61A1-8714-2768EFFF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E0AF-9B68-3A7C-AB86-E7D501B9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ICO</a:t>
            </a:r>
          </a:p>
          <a:p>
            <a:pPr lvl="1"/>
            <a:r>
              <a:rPr lang="en-US" dirty="0"/>
              <a:t>Dec ‘22: submitted response to ICO request for comments around PETs</a:t>
            </a:r>
          </a:p>
          <a:p>
            <a:pPr lvl="1"/>
            <a:r>
              <a:rPr lang="en-US" dirty="0"/>
              <a:t>Received a positive response, 2</a:t>
            </a:r>
            <a:r>
              <a:rPr lang="en-US" baseline="30000" dirty="0"/>
              <a:t>nd</a:t>
            </a:r>
            <a:r>
              <a:rPr lang="en-US" dirty="0"/>
              <a:t> draft soon to be released with our input</a:t>
            </a:r>
          </a:p>
          <a:p>
            <a:r>
              <a:rPr lang="en-US" dirty="0"/>
              <a:t>CSA</a:t>
            </a:r>
          </a:p>
          <a:p>
            <a:pPr lvl="1"/>
            <a:r>
              <a:rPr lang="en-US" dirty="0"/>
              <a:t>Confidential Computing project 100% approved</a:t>
            </a:r>
          </a:p>
          <a:p>
            <a:pPr lvl="1"/>
            <a:r>
              <a:rPr lang="en-US" dirty="0"/>
              <a:t>Starting to form a joint working group, nominating co-chairs, etc.</a:t>
            </a:r>
          </a:p>
          <a:p>
            <a:pPr lvl="1"/>
            <a:r>
              <a:rPr lang="en-US" dirty="0"/>
              <a:t>Agreed on creating &amp; publishing a “position paper”</a:t>
            </a:r>
          </a:p>
          <a:p>
            <a:pPr lvl="1"/>
            <a:r>
              <a:rPr lang="en-US" dirty="0"/>
              <a:t>Two possible tracks: 1) disseminating knowledge and 2) governance/CCM</a:t>
            </a:r>
          </a:p>
          <a:p>
            <a:r>
              <a:rPr lang="en-US" dirty="0"/>
              <a:t>Governance Research</a:t>
            </a:r>
          </a:p>
          <a:p>
            <a:pPr lvl="1"/>
            <a:r>
              <a:rPr lang="en-US" dirty="0"/>
              <a:t>Looking into attestation service governance, have early </a:t>
            </a:r>
            <a:r>
              <a:rPr lang="en-US" dirty="0">
                <a:hlinkClick r:id="rId2"/>
              </a:rPr>
              <a:t>draft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8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96DB-2157-A182-44C9-0789993B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Q2 2023 Plans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7A65-4C29-B2F6-7F49-43E39839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CSA joint WG:</a:t>
            </a:r>
          </a:p>
          <a:p>
            <a:pPr lvl="1"/>
            <a:r>
              <a:rPr lang="en-US" dirty="0"/>
              <a:t>Publish a position paper</a:t>
            </a:r>
          </a:p>
          <a:p>
            <a:pPr lvl="1"/>
            <a:r>
              <a:rPr lang="en-US" dirty="0"/>
              <a:t>Start research into updating CCM with CC artefacts</a:t>
            </a:r>
          </a:p>
          <a:p>
            <a:r>
              <a:rPr lang="en-US" dirty="0"/>
              <a:t>NIST</a:t>
            </a:r>
          </a:p>
          <a:p>
            <a:pPr lvl="1"/>
            <a:r>
              <a:rPr lang="en-US" dirty="0"/>
              <a:t>Planning on submitting comments on  NISTIR-8320D (hardware-based confidential computing – submission deadline is April 9, 2023)</a:t>
            </a:r>
          </a:p>
          <a:p>
            <a:pPr lvl="1"/>
            <a:r>
              <a:rPr lang="en-US" dirty="0"/>
              <a:t>Still searching for contacts, sent out feelers, help welcome</a:t>
            </a:r>
          </a:p>
          <a:p>
            <a:r>
              <a:rPr lang="en-US" dirty="0"/>
              <a:t>Governance research</a:t>
            </a:r>
          </a:p>
          <a:p>
            <a:pPr lvl="1"/>
            <a:r>
              <a:rPr lang="en-US" dirty="0"/>
              <a:t>Complete attestation service governance patterns document</a:t>
            </a:r>
          </a:p>
          <a:p>
            <a:pPr lvl="1"/>
            <a:r>
              <a:rPr lang="en-US" dirty="0"/>
              <a:t>Research CI/CD pipeline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7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158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CCC GRC SIG</vt:lpstr>
      <vt:lpstr>Progress to Date</vt:lpstr>
      <vt:lpstr>Q2 2023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CCC GRC SIG</dc:title>
  <dc:creator>Mark Novak</dc:creator>
  <cp:lastModifiedBy>Mark Novak</cp:lastModifiedBy>
  <cp:revision>2</cp:revision>
  <dcterms:created xsi:type="dcterms:W3CDTF">2023-04-05T12:27:26Z</dcterms:created>
  <dcterms:modified xsi:type="dcterms:W3CDTF">2023-04-06T14:47:51Z</dcterms:modified>
</cp:coreProperties>
</file>