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146846791" r:id="rId3"/>
    <p:sldId id="322" r:id="rId4"/>
    <p:sldId id="2146846749" r:id="rId5"/>
    <p:sldId id="2146846751" r:id="rId6"/>
    <p:sldId id="2146846789" r:id="rId7"/>
    <p:sldId id="2146846756" r:id="rId8"/>
    <p:sldId id="2146846757" r:id="rId9"/>
    <p:sldId id="2146846758" r:id="rId10"/>
    <p:sldId id="2146846788" r:id="rId11"/>
    <p:sldId id="258" r:id="rId12"/>
    <p:sldId id="2146846760" r:id="rId13"/>
    <p:sldId id="2146846790" r:id="rId14"/>
    <p:sldId id="260" r:id="rId15"/>
    <p:sldId id="2146846792" r:id="rId16"/>
    <p:sldId id="2146846794" r:id="rId17"/>
    <p:sldId id="2146846772" r:id="rId18"/>
    <p:sldId id="261" r:id="rId19"/>
    <p:sldId id="21468467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CA53DC-FC38-42E2-B9FA-FA2127E3770F}">
          <p14:sldIdLst>
            <p14:sldId id="256"/>
            <p14:sldId id="2146846791"/>
          </p14:sldIdLst>
        </p14:section>
        <p14:section name="eBPF Intro" id="{7474F2F8-78D0-4C6C-896F-EB608D550A2A}">
          <p14:sldIdLst>
            <p14:sldId id="322"/>
            <p14:sldId id="2146846749"/>
            <p14:sldId id="2146846751"/>
            <p14:sldId id="2146846789"/>
            <p14:sldId id="2146846756"/>
            <p14:sldId id="2146846757"/>
            <p14:sldId id="2146846758"/>
            <p14:sldId id="2146846788"/>
          </p14:sldIdLst>
        </p14:section>
        <p14:section name="Confidential Computing intro" id="{BD6B3B1D-64E5-488F-9FA9-942A81F81934}">
          <p14:sldIdLst>
            <p14:sldId id="258"/>
          </p14:sldIdLst>
        </p14:section>
        <p14:section name="Together" id="{7929C1E4-7DCD-41BF-9340-60103836103E}">
          <p14:sldIdLst>
            <p14:sldId id="2146846760"/>
            <p14:sldId id="2146846790"/>
            <p14:sldId id="260"/>
            <p14:sldId id="2146846792"/>
            <p14:sldId id="2146846794"/>
          </p14:sldIdLst>
        </p14:section>
        <p14:section name="Gatekeeper" id="{8831B627-A805-4B11-A318-2022A335A334}">
          <p14:sldIdLst>
            <p14:sldId id="2146846772"/>
            <p14:sldId id="261"/>
            <p14:sldId id="2146846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0662D-3C9B-45E5-8A8B-86857E223673}" v="107" dt="2023-02-22T20:34:38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83303" autoAdjust="0"/>
  </p:normalViewPr>
  <p:slideViewPr>
    <p:cSldViewPr snapToGrid="0">
      <p:cViewPr varScale="1">
        <p:scale>
          <a:sx n="78" d="100"/>
          <a:sy n="78" d="100"/>
        </p:scale>
        <p:origin x="8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Thaler" userId="ed24ddc2-b570-4455-9a92-7773068acda3" providerId="ADAL" clId="{F180662D-3C9B-45E5-8A8B-86857E223673}"/>
    <pc:docChg chg="undo custSel addSld delSld modSld addSection modSection">
      <pc:chgData name="Dave Thaler" userId="ed24ddc2-b570-4455-9a92-7773068acda3" providerId="ADAL" clId="{F180662D-3C9B-45E5-8A8B-86857E223673}" dt="2023-02-22T20:40:53.701" v="5123" actId="20577"/>
      <pc:docMkLst>
        <pc:docMk/>
      </pc:docMkLst>
      <pc:sldChg chg="modSp mod modNotesTx">
        <pc:chgData name="Dave Thaler" userId="ed24ddc2-b570-4455-9a92-7773068acda3" providerId="ADAL" clId="{F180662D-3C9B-45E5-8A8B-86857E223673}" dt="2023-02-07T22:28:23.561" v="2824"/>
        <pc:sldMkLst>
          <pc:docMk/>
          <pc:sldMk cId="2035509803" sldId="260"/>
        </pc:sldMkLst>
        <pc:spChg chg="mod">
          <ac:chgData name="Dave Thaler" userId="ed24ddc2-b570-4455-9a92-7773068acda3" providerId="ADAL" clId="{F180662D-3C9B-45E5-8A8B-86857E223673}" dt="2023-02-07T22:24:38.142" v="2654" actId="20577"/>
          <ac:spMkLst>
            <pc:docMk/>
            <pc:sldMk cId="2035509803" sldId="260"/>
            <ac:spMk id="2" creationId="{1B41E4A5-0BB6-51FF-587A-650508628785}"/>
          </ac:spMkLst>
        </pc:spChg>
        <pc:spChg chg="mod">
          <ac:chgData name="Dave Thaler" userId="ed24ddc2-b570-4455-9a92-7773068acda3" providerId="ADAL" clId="{F180662D-3C9B-45E5-8A8B-86857E223673}" dt="2023-02-07T22:25:52.558" v="2767" actId="20577"/>
          <ac:spMkLst>
            <pc:docMk/>
            <pc:sldMk cId="2035509803" sldId="260"/>
            <ac:spMk id="3" creationId="{7E5DA9D1-C7DF-AD8A-4538-19EFF727DA7E}"/>
          </ac:spMkLst>
        </pc:spChg>
      </pc:sldChg>
      <pc:sldChg chg="modSp mod">
        <pc:chgData name="Dave Thaler" userId="ed24ddc2-b570-4455-9a92-7773068acda3" providerId="ADAL" clId="{F180662D-3C9B-45E5-8A8B-86857E223673}" dt="2023-02-07T22:43:59.686" v="4290" actId="11"/>
        <pc:sldMkLst>
          <pc:docMk/>
          <pc:sldMk cId="88529053" sldId="261"/>
        </pc:sldMkLst>
        <pc:spChg chg="mod">
          <ac:chgData name="Dave Thaler" userId="ed24ddc2-b570-4455-9a92-7773068acda3" providerId="ADAL" clId="{F180662D-3C9B-45E5-8A8B-86857E223673}" dt="2023-02-07T22:40:29.388" v="4126" actId="20577"/>
          <ac:spMkLst>
            <pc:docMk/>
            <pc:sldMk cId="88529053" sldId="261"/>
            <ac:spMk id="2" creationId="{BA899059-9A50-ACD1-DF05-068BC67437BF}"/>
          </ac:spMkLst>
        </pc:spChg>
        <pc:spChg chg="mod">
          <ac:chgData name="Dave Thaler" userId="ed24ddc2-b570-4455-9a92-7773068acda3" providerId="ADAL" clId="{F180662D-3C9B-45E5-8A8B-86857E223673}" dt="2023-02-07T22:43:59.686" v="4290" actId="11"/>
          <ac:spMkLst>
            <pc:docMk/>
            <pc:sldMk cId="88529053" sldId="261"/>
            <ac:spMk id="3" creationId="{131B065C-7A85-3F27-006A-EFB955CA0A43}"/>
          </ac:spMkLst>
        </pc:spChg>
      </pc:sldChg>
      <pc:sldChg chg="modSp add del mod">
        <pc:chgData name="Dave Thaler" userId="ed24ddc2-b570-4455-9a92-7773068acda3" providerId="ADAL" clId="{F180662D-3C9B-45E5-8A8B-86857E223673}" dt="2023-02-07T22:27:50.587" v="2822" actId="47"/>
        <pc:sldMkLst>
          <pc:docMk/>
          <pc:sldMk cId="4115647067" sldId="272"/>
        </pc:sldMkLst>
        <pc:spChg chg="mod">
          <ac:chgData name="Dave Thaler" userId="ed24ddc2-b570-4455-9a92-7773068acda3" providerId="ADAL" clId="{F180662D-3C9B-45E5-8A8B-86857E223673}" dt="2023-02-07T22:26:21.850" v="2770" actId="27636"/>
          <ac:spMkLst>
            <pc:docMk/>
            <pc:sldMk cId="4115647067" sldId="272"/>
            <ac:spMk id="3" creationId="{96897683-8154-92D0-F279-56B1F82625D8}"/>
          </ac:spMkLst>
        </pc:spChg>
      </pc:sldChg>
      <pc:sldChg chg="modSp mod">
        <pc:chgData name="Dave Thaler" userId="ed24ddc2-b570-4455-9a92-7773068acda3" providerId="ADAL" clId="{F180662D-3C9B-45E5-8A8B-86857E223673}" dt="2023-02-07T21:35:33.103" v="1" actId="14100"/>
        <pc:sldMkLst>
          <pc:docMk/>
          <pc:sldMk cId="1006663549" sldId="322"/>
        </pc:sldMkLst>
        <pc:spChg chg="mod">
          <ac:chgData name="Dave Thaler" userId="ed24ddc2-b570-4455-9a92-7773068acda3" providerId="ADAL" clId="{F180662D-3C9B-45E5-8A8B-86857E223673}" dt="2023-02-07T21:35:33.103" v="1" actId="14100"/>
          <ac:spMkLst>
            <pc:docMk/>
            <pc:sldMk cId="1006663549" sldId="322"/>
            <ac:spMk id="94" creationId="{00000000-0000-0000-0000-000000000000}"/>
          </ac:spMkLst>
        </pc:spChg>
        <pc:spChg chg="mod">
          <ac:chgData name="Dave Thaler" userId="ed24ddc2-b570-4455-9a92-7773068acda3" providerId="ADAL" clId="{F180662D-3C9B-45E5-8A8B-86857E223673}" dt="2023-02-07T21:35:29.699" v="0" actId="14100"/>
          <ac:spMkLst>
            <pc:docMk/>
            <pc:sldMk cId="1006663549" sldId="322"/>
            <ac:spMk id="95" creationId="{00000000-0000-0000-0000-000000000000}"/>
          </ac:spMkLst>
        </pc:spChg>
      </pc:sldChg>
      <pc:sldChg chg="addSp delSp modSp mod modAnim">
        <pc:chgData name="Dave Thaler" userId="ed24ddc2-b570-4455-9a92-7773068acda3" providerId="ADAL" clId="{F180662D-3C9B-45E5-8A8B-86857E223673}" dt="2023-02-07T22:17:14.615" v="2304" actId="20577"/>
        <pc:sldMkLst>
          <pc:docMk/>
          <pc:sldMk cId="5654436" sldId="2146846756"/>
        </pc:sldMkLst>
        <pc:spChg chg="add mod">
          <ac:chgData name="Dave Thaler" userId="ed24ddc2-b570-4455-9a92-7773068acda3" providerId="ADAL" clId="{F180662D-3C9B-45E5-8A8B-86857E223673}" dt="2023-02-07T21:38:59.419" v="24" actId="1037"/>
          <ac:spMkLst>
            <pc:docMk/>
            <pc:sldMk cId="5654436" sldId="2146846756"/>
            <ac:spMk id="3" creationId="{C90242DB-EA96-AE2F-4A24-69F35F3EB95F}"/>
          </ac:spMkLst>
        </pc:spChg>
        <pc:spChg chg="mod">
          <ac:chgData name="Dave Thaler" userId="ed24ddc2-b570-4455-9a92-7773068acda3" providerId="ADAL" clId="{F180662D-3C9B-45E5-8A8B-86857E223673}" dt="2023-02-07T21:37:38.562" v="8" actId="20577"/>
          <ac:spMkLst>
            <pc:docMk/>
            <pc:sldMk cId="5654436" sldId="2146846756"/>
            <ac:spMk id="6" creationId="{00000000-0000-0000-0000-000000000000}"/>
          </ac:spMkLst>
        </pc:spChg>
        <pc:spChg chg="add del mod">
          <ac:chgData name="Dave Thaler" userId="ed24ddc2-b570-4455-9a92-7773068acda3" providerId="ADAL" clId="{F180662D-3C9B-45E5-8A8B-86857E223673}" dt="2023-02-07T22:15:03.990" v="2275" actId="478"/>
          <ac:spMkLst>
            <pc:docMk/>
            <pc:sldMk cId="5654436" sldId="2146846756"/>
            <ac:spMk id="7" creationId="{93AAF85C-FA49-0B44-2D63-55075111931D}"/>
          </ac:spMkLst>
        </pc:spChg>
        <pc:spChg chg="add mod">
          <ac:chgData name="Dave Thaler" userId="ed24ddc2-b570-4455-9a92-7773068acda3" providerId="ADAL" clId="{F180662D-3C9B-45E5-8A8B-86857E223673}" dt="2023-02-07T22:17:14.615" v="2304" actId="20577"/>
          <ac:spMkLst>
            <pc:docMk/>
            <pc:sldMk cId="5654436" sldId="2146846756"/>
            <ac:spMk id="8" creationId="{520763A4-6EBF-5036-308C-23533A772177}"/>
          </ac:spMkLst>
        </pc:spChg>
        <pc:spChg chg="del">
          <ac:chgData name="Dave Thaler" userId="ed24ddc2-b570-4455-9a92-7773068acda3" providerId="ADAL" clId="{F180662D-3C9B-45E5-8A8B-86857E223673}" dt="2023-02-07T21:38:24.392" v="17" actId="478"/>
          <ac:spMkLst>
            <pc:docMk/>
            <pc:sldMk cId="5654436" sldId="2146846756"/>
            <ac:spMk id="31" creationId="{94AA3B36-5CD8-454C-BE5D-EE968F797630}"/>
          </ac:spMkLst>
        </pc:spChg>
        <pc:cxnChg chg="add">
          <ac:chgData name="Dave Thaler" userId="ed24ddc2-b570-4455-9a92-7773068acda3" providerId="ADAL" clId="{F180662D-3C9B-45E5-8A8B-86857E223673}" dt="2023-02-07T22:16:02.876" v="2281" actId="11529"/>
          <ac:cxnSpMkLst>
            <pc:docMk/>
            <pc:sldMk cId="5654436" sldId="2146846756"/>
            <ac:cxnSpMk id="10" creationId="{C04DA915-0EF8-6291-DB32-BA6969F80BB2}"/>
          </ac:cxnSpMkLst>
        </pc:cxnChg>
        <pc:cxnChg chg="add">
          <ac:chgData name="Dave Thaler" userId="ed24ddc2-b570-4455-9a92-7773068acda3" providerId="ADAL" clId="{F180662D-3C9B-45E5-8A8B-86857E223673}" dt="2023-02-07T22:16:08.784" v="2282" actId="11529"/>
          <ac:cxnSpMkLst>
            <pc:docMk/>
            <pc:sldMk cId="5654436" sldId="2146846756"/>
            <ac:cxnSpMk id="13" creationId="{560703D5-EB62-B6C3-96C9-ECC418A47A51}"/>
          </ac:cxnSpMkLst>
        </pc:cxnChg>
      </pc:sldChg>
      <pc:sldChg chg="modSp mod">
        <pc:chgData name="Dave Thaler" userId="ed24ddc2-b570-4455-9a92-7773068acda3" providerId="ADAL" clId="{F180662D-3C9B-45E5-8A8B-86857E223673}" dt="2023-02-07T21:38:32.239" v="20" actId="1035"/>
        <pc:sldMkLst>
          <pc:docMk/>
          <pc:sldMk cId="252599548" sldId="2146846757"/>
        </pc:sldMkLst>
        <pc:spChg chg="mod">
          <ac:chgData name="Dave Thaler" userId="ed24ddc2-b570-4455-9a92-7773068acda3" providerId="ADAL" clId="{F180662D-3C9B-45E5-8A8B-86857E223673}" dt="2023-02-07T21:38:32.239" v="20" actId="1035"/>
          <ac:spMkLst>
            <pc:docMk/>
            <pc:sldMk cId="252599548" sldId="2146846757"/>
            <ac:spMk id="2" creationId="{00000000-0000-0000-0000-000000000000}"/>
          </ac:spMkLst>
        </pc:spChg>
        <pc:spChg chg="mod">
          <ac:chgData name="Dave Thaler" userId="ed24ddc2-b570-4455-9a92-7773068acda3" providerId="ADAL" clId="{F180662D-3C9B-45E5-8A8B-86857E223673}" dt="2023-02-07T21:38:05.872" v="16" actId="20577"/>
          <ac:spMkLst>
            <pc:docMk/>
            <pc:sldMk cId="252599548" sldId="2146846757"/>
            <ac:spMk id="6" creationId="{00000000-0000-0000-0000-000000000000}"/>
          </ac:spMkLst>
        </pc:spChg>
      </pc:sldChg>
      <pc:sldChg chg="addSp delSp modSp mod">
        <pc:chgData name="Dave Thaler" userId="ed24ddc2-b570-4455-9a92-7773068acda3" providerId="ADAL" clId="{F180662D-3C9B-45E5-8A8B-86857E223673}" dt="2023-02-07T21:41:17.540" v="102" actId="478"/>
        <pc:sldMkLst>
          <pc:docMk/>
          <pc:sldMk cId="1241220286" sldId="2146846758"/>
        </pc:sldMkLst>
        <pc:spChg chg="add del">
          <ac:chgData name="Dave Thaler" userId="ed24ddc2-b570-4455-9a92-7773068acda3" providerId="ADAL" clId="{F180662D-3C9B-45E5-8A8B-86857E223673}" dt="2023-02-07T21:41:17.540" v="102" actId="478"/>
          <ac:spMkLst>
            <pc:docMk/>
            <pc:sldMk cId="1241220286" sldId="2146846758"/>
            <ac:spMk id="21" creationId="{00000000-0000-0000-0000-000000000000}"/>
          </ac:spMkLst>
        </pc:spChg>
        <pc:cxnChg chg="mod">
          <ac:chgData name="Dave Thaler" userId="ed24ddc2-b570-4455-9a92-7773068acda3" providerId="ADAL" clId="{F180662D-3C9B-45E5-8A8B-86857E223673}" dt="2023-02-07T21:41:17.540" v="102" actId="478"/>
          <ac:cxnSpMkLst>
            <pc:docMk/>
            <pc:sldMk cId="1241220286" sldId="2146846758"/>
            <ac:cxnSpMk id="28" creationId="{00000000-0000-0000-0000-000000000000}"/>
          </ac:cxnSpMkLst>
        </pc:cxnChg>
      </pc:sldChg>
      <pc:sldChg chg="addSp modSp mod">
        <pc:chgData name="Dave Thaler" userId="ed24ddc2-b570-4455-9a92-7773068acda3" providerId="ADAL" clId="{F180662D-3C9B-45E5-8A8B-86857E223673}" dt="2023-02-07T22:46:51.260" v="4346" actId="1036"/>
        <pc:sldMkLst>
          <pc:docMk/>
          <pc:sldMk cId="269224921" sldId="2146846759"/>
        </pc:sldMkLst>
        <pc:spChg chg="mod">
          <ac:chgData name="Dave Thaler" userId="ed24ddc2-b570-4455-9a92-7773068acda3" providerId="ADAL" clId="{F180662D-3C9B-45E5-8A8B-86857E223673}" dt="2023-02-07T22:44:28.247" v="4316" actId="20577"/>
          <ac:spMkLst>
            <pc:docMk/>
            <pc:sldMk cId="269224921" sldId="2146846759"/>
            <ac:spMk id="2" creationId="{B2E88C43-0DA8-F584-8FD9-8641C2844B17}"/>
          </ac:spMkLst>
        </pc:spChg>
        <pc:spChg chg="mod">
          <ac:chgData name="Dave Thaler" userId="ed24ddc2-b570-4455-9a92-7773068acda3" providerId="ADAL" clId="{F180662D-3C9B-45E5-8A8B-86857E223673}" dt="2023-02-07T22:44:59.418" v="4337" actId="20577"/>
          <ac:spMkLst>
            <pc:docMk/>
            <pc:sldMk cId="269224921" sldId="2146846759"/>
            <ac:spMk id="3" creationId="{B16038EE-33B7-1FDC-495B-D10609C64E2E}"/>
          </ac:spMkLst>
        </pc:spChg>
        <pc:picChg chg="add mod">
          <ac:chgData name="Dave Thaler" userId="ed24ddc2-b570-4455-9a92-7773068acda3" providerId="ADAL" clId="{F180662D-3C9B-45E5-8A8B-86857E223673}" dt="2023-02-07T22:46:51.260" v="4346" actId="1036"/>
          <ac:picMkLst>
            <pc:docMk/>
            <pc:sldMk cId="269224921" sldId="2146846759"/>
            <ac:picMk id="7" creationId="{D39ECD99-6465-F510-860F-F8F997129A44}"/>
          </ac:picMkLst>
        </pc:picChg>
      </pc:sldChg>
      <pc:sldChg chg="modSp new mod">
        <pc:chgData name="Dave Thaler" userId="ed24ddc2-b570-4455-9a92-7773068acda3" providerId="ADAL" clId="{F180662D-3C9B-45E5-8A8B-86857E223673}" dt="2023-02-07T22:03:56.766" v="1492" actId="20577"/>
        <pc:sldMkLst>
          <pc:docMk/>
          <pc:sldMk cId="1626089986" sldId="2146846760"/>
        </pc:sldMkLst>
        <pc:spChg chg="mod">
          <ac:chgData name="Dave Thaler" userId="ed24ddc2-b570-4455-9a92-7773068acda3" providerId="ADAL" clId="{F180662D-3C9B-45E5-8A8B-86857E223673}" dt="2023-02-07T21:40:05.551" v="60" actId="20577"/>
          <ac:spMkLst>
            <pc:docMk/>
            <pc:sldMk cId="1626089986" sldId="2146846760"/>
            <ac:spMk id="2" creationId="{EF4301E6-9756-8B13-EE27-685D84CC98A9}"/>
          </ac:spMkLst>
        </pc:spChg>
        <pc:spChg chg="mod">
          <ac:chgData name="Dave Thaler" userId="ed24ddc2-b570-4455-9a92-7773068acda3" providerId="ADAL" clId="{F180662D-3C9B-45E5-8A8B-86857E223673}" dt="2023-02-07T22:03:56.766" v="1492" actId="20577"/>
          <ac:spMkLst>
            <pc:docMk/>
            <pc:sldMk cId="1626089986" sldId="2146846760"/>
            <ac:spMk id="3" creationId="{1E08A802-FF94-8A59-52CF-525D31B5F578}"/>
          </ac:spMkLst>
        </pc:spChg>
      </pc:sldChg>
      <pc:sldChg chg="new del">
        <pc:chgData name="Dave Thaler" userId="ed24ddc2-b570-4455-9a92-7773068acda3" providerId="ADAL" clId="{F180662D-3C9B-45E5-8A8B-86857E223673}" dt="2023-02-07T21:40:39.065" v="100" actId="47"/>
        <pc:sldMkLst>
          <pc:docMk/>
          <pc:sldMk cId="4009784148" sldId="2146846761"/>
        </pc:sldMkLst>
      </pc:sldChg>
      <pc:sldChg chg="add del">
        <pc:chgData name="Dave Thaler" userId="ed24ddc2-b570-4455-9a92-7773068acda3" providerId="ADAL" clId="{F180662D-3C9B-45E5-8A8B-86857E223673}" dt="2023-02-07T21:41:27.033" v="103" actId="47"/>
        <pc:sldMkLst>
          <pc:docMk/>
          <pc:sldMk cId="636992922" sldId="2146846762"/>
        </pc:sldMkLst>
      </pc:sldChg>
      <pc:sldChg chg="modSp add mod modNotesTx">
        <pc:chgData name="Dave Thaler" userId="ed24ddc2-b570-4455-9a92-7773068acda3" providerId="ADAL" clId="{F180662D-3C9B-45E5-8A8B-86857E223673}" dt="2023-02-07T22:27:22.606" v="2819" actId="20577"/>
        <pc:sldMkLst>
          <pc:docMk/>
          <pc:sldMk cId="1312488959" sldId="2146846772"/>
        </pc:sldMkLst>
        <pc:spChg chg="mod">
          <ac:chgData name="Dave Thaler" userId="ed24ddc2-b570-4455-9a92-7773068acda3" providerId="ADAL" clId="{F180662D-3C9B-45E5-8A8B-86857E223673}" dt="2023-02-07T22:26:54.425" v="2810" actId="20577"/>
          <ac:spMkLst>
            <pc:docMk/>
            <pc:sldMk cId="1312488959" sldId="2146846772"/>
            <ac:spMk id="2" creationId="{7AEFD580-FB57-4EFB-9902-B23E325A6EFA}"/>
          </ac:spMkLst>
        </pc:spChg>
        <pc:spChg chg="mod">
          <ac:chgData name="Dave Thaler" userId="ed24ddc2-b570-4455-9a92-7773068acda3" providerId="ADAL" clId="{F180662D-3C9B-45E5-8A8B-86857E223673}" dt="2023-02-07T22:27:14.304" v="2818" actId="313"/>
          <ac:spMkLst>
            <pc:docMk/>
            <pc:sldMk cId="1312488959" sldId="2146846772"/>
            <ac:spMk id="3" creationId="{FB7027DC-8CDD-4D21-92E0-F7608D61BCE9}"/>
          </ac:spMkLst>
        </pc:spChg>
      </pc:sldChg>
      <pc:sldChg chg="modSp add mod">
        <pc:chgData name="Dave Thaler" userId="ed24ddc2-b570-4455-9a92-7773068acda3" providerId="ADAL" clId="{F180662D-3C9B-45E5-8A8B-86857E223673}" dt="2023-02-07T21:44:11.765" v="113" actId="166"/>
        <pc:sldMkLst>
          <pc:docMk/>
          <pc:sldMk cId="2175888659" sldId="2146846788"/>
        </pc:sldMkLst>
        <pc:spChg chg="mod">
          <ac:chgData name="Dave Thaler" userId="ed24ddc2-b570-4455-9a92-7773068acda3" providerId="ADAL" clId="{F180662D-3C9B-45E5-8A8B-86857E223673}" dt="2023-02-07T21:44:03.624" v="112" actId="207"/>
          <ac:spMkLst>
            <pc:docMk/>
            <pc:sldMk cId="2175888659" sldId="2146846788"/>
            <ac:spMk id="5" creationId="{6A8C17F1-3C7C-4D89-94FE-A8E135B5218F}"/>
          </ac:spMkLst>
        </pc:spChg>
        <pc:spChg chg="mod">
          <ac:chgData name="Dave Thaler" userId="ed24ddc2-b570-4455-9a92-7773068acda3" providerId="ADAL" clId="{F180662D-3C9B-45E5-8A8B-86857E223673}" dt="2023-02-07T21:44:03.624" v="112" actId="207"/>
          <ac:spMkLst>
            <pc:docMk/>
            <pc:sldMk cId="2175888659" sldId="2146846788"/>
            <ac:spMk id="6" creationId="{1156423F-1785-471E-A0C9-B9A9B9999BAA}"/>
          </ac:spMkLst>
        </pc:spChg>
        <pc:spChg chg="mod ord">
          <ac:chgData name="Dave Thaler" userId="ed24ddc2-b570-4455-9a92-7773068acda3" providerId="ADAL" clId="{F180662D-3C9B-45E5-8A8B-86857E223673}" dt="2023-02-07T21:44:11.765" v="113" actId="166"/>
          <ac:spMkLst>
            <pc:docMk/>
            <pc:sldMk cId="2175888659" sldId="2146846788"/>
            <ac:spMk id="15" creationId="{7A0B953E-FDB8-4BBC-8B6C-6445FC390239}"/>
          </ac:spMkLst>
        </pc:spChg>
        <pc:spChg chg="mod">
          <ac:chgData name="Dave Thaler" userId="ed24ddc2-b570-4455-9a92-7773068acda3" providerId="ADAL" clId="{F180662D-3C9B-45E5-8A8B-86857E223673}" dt="2023-02-07T21:44:03.624" v="112" actId="207"/>
          <ac:spMkLst>
            <pc:docMk/>
            <pc:sldMk cId="2175888659" sldId="2146846788"/>
            <ac:spMk id="17" creationId="{2578EE87-04DE-49E8-A181-171E5D3848C3}"/>
          </ac:spMkLst>
        </pc:spChg>
        <pc:spChg chg="mod">
          <ac:chgData name="Dave Thaler" userId="ed24ddc2-b570-4455-9a92-7773068acda3" providerId="ADAL" clId="{F180662D-3C9B-45E5-8A8B-86857E223673}" dt="2023-02-07T21:42:54.371" v="109" actId="27636"/>
          <ac:spMkLst>
            <pc:docMk/>
            <pc:sldMk cId="2175888659" sldId="2146846788"/>
            <ac:spMk id="28" creationId="{3433BECB-172D-44F4-A491-4770B3364917}"/>
          </ac:spMkLst>
        </pc:spChg>
      </pc:sldChg>
      <pc:sldChg chg="addSp delSp modSp new mod modNotesTx">
        <pc:chgData name="Dave Thaler" userId="ed24ddc2-b570-4455-9a92-7773068acda3" providerId="ADAL" clId="{F180662D-3C9B-45E5-8A8B-86857E223673}" dt="2023-02-07T21:54:12.224" v="957" actId="20577"/>
        <pc:sldMkLst>
          <pc:docMk/>
          <pc:sldMk cId="3195184488" sldId="2146846789"/>
        </pc:sldMkLst>
        <pc:spChg chg="mod">
          <ac:chgData name="Dave Thaler" userId="ed24ddc2-b570-4455-9a92-7773068acda3" providerId="ADAL" clId="{F180662D-3C9B-45E5-8A8B-86857E223673}" dt="2023-02-07T21:49:06.048" v="571" actId="20577"/>
          <ac:spMkLst>
            <pc:docMk/>
            <pc:sldMk cId="3195184488" sldId="2146846789"/>
            <ac:spMk id="2" creationId="{8C3C77D3-1D63-6AC0-350F-54F785AB9F12}"/>
          </ac:spMkLst>
        </pc:spChg>
        <pc:spChg chg="mod">
          <ac:chgData name="Dave Thaler" userId="ed24ddc2-b570-4455-9a92-7773068acda3" providerId="ADAL" clId="{F180662D-3C9B-45E5-8A8B-86857E223673}" dt="2023-02-07T21:54:12.224" v="957" actId="20577"/>
          <ac:spMkLst>
            <pc:docMk/>
            <pc:sldMk cId="3195184488" sldId="2146846789"/>
            <ac:spMk id="3" creationId="{C9557EA8-7AA1-6248-9F33-6EA5DF735353}"/>
          </ac:spMkLst>
        </pc:spChg>
        <pc:spChg chg="add del">
          <ac:chgData name="Dave Thaler" userId="ed24ddc2-b570-4455-9a92-7773068acda3" providerId="ADAL" clId="{F180662D-3C9B-45E5-8A8B-86857E223673}" dt="2023-02-07T21:48:59.249" v="553" actId="22"/>
          <ac:spMkLst>
            <pc:docMk/>
            <pc:sldMk cId="3195184488" sldId="2146846789"/>
            <ac:spMk id="7" creationId="{EBBFB693-76A4-F957-A134-A8318CEAB50D}"/>
          </ac:spMkLst>
        </pc:spChg>
      </pc:sldChg>
      <pc:sldChg chg="addSp delSp modSp add mod modNotesTx">
        <pc:chgData name="Dave Thaler" userId="ed24ddc2-b570-4455-9a92-7773068acda3" providerId="ADAL" clId="{F180662D-3C9B-45E5-8A8B-86857E223673}" dt="2023-02-07T22:06:58.102" v="1539"/>
        <pc:sldMkLst>
          <pc:docMk/>
          <pc:sldMk cId="2937499619" sldId="2146846790"/>
        </pc:sldMkLst>
        <pc:spChg chg="mod">
          <ac:chgData name="Dave Thaler" userId="ed24ddc2-b570-4455-9a92-7773068acda3" providerId="ADAL" clId="{F180662D-3C9B-45E5-8A8B-86857E223673}" dt="2023-02-07T21:59:43.905" v="1440" actId="20577"/>
          <ac:spMkLst>
            <pc:docMk/>
            <pc:sldMk cId="2937499619" sldId="2146846790"/>
            <ac:spMk id="3" creationId="{C90242DB-EA96-AE2F-4A24-69F35F3EB95F}"/>
          </ac:spMkLst>
        </pc:spChg>
        <pc:spChg chg="add mod">
          <ac:chgData name="Dave Thaler" userId="ed24ddc2-b570-4455-9a92-7773068acda3" providerId="ADAL" clId="{F180662D-3C9B-45E5-8A8B-86857E223673}" dt="2023-02-07T22:00:49.015" v="1448" actId="1076"/>
          <ac:spMkLst>
            <pc:docMk/>
            <pc:sldMk cId="2937499619" sldId="2146846790"/>
            <ac:spMk id="5" creationId="{3B65D291-AB9D-4503-1B97-4ACAF30CF758}"/>
          </ac:spMkLst>
        </pc:spChg>
        <pc:spChg chg="mod">
          <ac:chgData name="Dave Thaler" userId="ed24ddc2-b570-4455-9a92-7773068acda3" providerId="ADAL" clId="{F180662D-3C9B-45E5-8A8B-86857E223673}" dt="2023-02-07T22:04:43.502" v="1497" actId="1076"/>
          <ac:spMkLst>
            <pc:docMk/>
            <pc:sldMk cId="2937499619" sldId="2146846790"/>
            <ac:spMk id="6" creationId="{00000000-0000-0000-0000-000000000000}"/>
          </ac:spMkLst>
        </pc:spChg>
        <pc:spChg chg="add mod">
          <ac:chgData name="Dave Thaler" userId="ed24ddc2-b570-4455-9a92-7773068acda3" providerId="ADAL" clId="{F180662D-3C9B-45E5-8A8B-86857E223673}" dt="2023-02-07T22:01:06.559" v="1450" actId="1076"/>
          <ac:spMkLst>
            <pc:docMk/>
            <pc:sldMk cId="2937499619" sldId="2146846790"/>
            <ac:spMk id="7" creationId="{7F2BB245-DAF2-F5B6-36D3-C8F4C1BB1A09}"/>
          </ac:spMkLst>
        </pc:spChg>
        <pc:spChg chg="mod">
          <ac:chgData name="Dave Thaler" userId="ed24ddc2-b570-4455-9a92-7773068acda3" providerId="ADAL" clId="{F180662D-3C9B-45E5-8A8B-86857E223673}" dt="2023-02-07T22:04:28.990" v="1494" actId="14100"/>
          <ac:spMkLst>
            <pc:docMk/>
            <pc:sldMk cId="2937499619" sldId="2146846790"/>
            <ac:spMk id="12" creationId="{00000000-0000-0000-0000-000000000000}"/>
          </ac:spMkLst>
        </pc:spChg>
        <pc:spChg chg="mod">
          <ac:chgData name="Dave Thaler" userId="ed24ddc2-b570-4455-9a92-7773068acda3" providerId="ADAL" clId="{F180662D-3C9B-45E5-8A8B-86857E223673}" dt="2023-02-07T22:01:19.702" v="1460" actId="1035"/>
          <ac:spMkLst>
            <pc:docMk/>
            <pc:sldMk cId="2937499619" sldId="2146846790"/>
            <ac:spMk id="20" creationId="{00000000-0000-0000-0000-000000000000}"/>
          </ac:spMkLst>
        </pc:spChg>
        <pc:spChg chg="mod">
          <ac:chgData name="Dave Thaler" userId="ed24ddc2-b570-4455-9a92-7773068acda3" providerId="ADAL" clId="{F180662D-3C9B-45E5-8A8B-86857E223673}" dt="2023-02-07T22:01:28.351" v="1466" actId="6549"/>
          <ac:spMkLst>
            <pc:docMk/>
            <pc:sldMk cId="2937499619" sldId="2146846790"/>
            <ac:spMk id="21" creationId="{00000000-0000-0000-0000-000000000000}"/>
          </ac:spMkLst>
        </pc:spChg>
        <pc:spChg chg="mod">
          <ac:chgData name="Dave Thaler" userId="ed24ddc2-b570-4455-9a92-7773068acda3" providerId="ADAL" clId="{F180662D-3C9B-45E5-8A8B-86857E223673}" dt="2023-02-07T22:04:43.502" v="1497" actId="1076"/>
          <ac:spMkLst>
            <pc:docMk/>
            <pc:sldMk cId="2937499619" sldId="2146846790"/>
            <ac:spMk id="35" creationId="{00000000-0000-0000-0000-000000000000}"/>
          </ac:spMkLst>
        </pc:spChg>
        <pc:spChg chg="mod">
          <ac:chgData name="Dave Thaler" userId="ed24ddc2-b570-4455-9a92-7773068acda3" providerId="ADAL" clId="{F180662D-3C9B-45E5-8A8B-86857E223673}" dt="2023-02-07T22:05:19.821" v="1534" actId="20577"/>
          <ac:spMkLst>
            <pc:docMk/>
            <pc:sldMk cId="2937499619" sldId="2146846790"/>
            <ac:spMk id="38" creationId="{00000000-0000-0000-0000-000000000000}"/>
          </ac:spMkLst>
        </pc:spChg>
        <pc:spChg chg="mod">
          <ac:chgData name="Dave Thaler" userId="ed24ddc2-b570-4455-9a92-7773068acda3" providerId="ADAL" clId="{F180662D-3C9B-45E5-8A8B-86857E223673}" dt="2023-02-07T22:05:12.911" v="1527" actId="1036"/>
          <ac:spMkLst>
            <pc:docMk/>
            <pc:sldMk cId="2937499619" sldId="2146846790"/>
            <ac:spMk id="66" creationId="{00000000-0000-0000-0000-000000000000}"/>
          </ac:spMkLst>
        </pc:spChg>
        <pc:spChg chg="mod">
          <ac:chgData name="Dave Thaler" userId="ed24ddc2-b570-4455-9a92-7773068acda3" providerId="ADAL" clId="{F180662D-3C9B-45E5-8A8B-86857E223673}" dt="2023-02-07T22:05:12.911" v="1527" actId="1036"/>
          <ac:spMkLst>
            <pc:docMk/>
            <pc:sldMk cId="2937499619" sldId="2146846790"/>
            <ac:spMk id="67" creationId="{00000000-0000-0000-0000-000000000000}"/>
          </ac:spMkLst>
        </pc:spChg>
        <pc:cxnChg chg="mod">
          <ac:chgData name="Dave Thaler" userId="ed24ddc2-b570-4455-9a92-7773068acda3" providerId="ADAL" clId="{F180662D-3C9B-45E5-8A8B-86857E223673}" dt="2023-02-07T22:05:12.911" v="1527" actId="1036"/>
          <ac:cxnSpMkLst>
            <pc:docMk/>
            <pc:sldMk cId="2937499619" sldId="2146846790"/>
            <ac:cxnSpMk id="14" creationId="{00000000-0000-0000-0000-000000000000}"/>
          </ac:cxnSpMkLst>
        </pc:cxnChg>
        <pc:cxnChg chg="mod">
          <ac:chgData name="Dave Thaler" userId="ed24ddc2-b570-4455-9a92-7773068acda3" providerId="ADAL" clId="{F180662D-3C9B-45E5-8A8B-86857E223673}" dt="2023-02-07T22:04:43.502" v="1497" actId="1076"/>
          <ac:cxnSpMkLst>
            <pc:docMk/>
            <pc:sldMk cId="2937499619" sldId="2146846790"/>
            <ac:cxnSpMk id="16" creationId="{00000000-0000-0000-0000-000000000000}"/>
          </ac:cxnSpMkLst>
        </pc:cxnChg>
        <pc:cxnChg chg="mod">
          <ac:chgData name="Dave Thaler" userId="ed24ddc2-b570-4455-9a92-7773068acda3" providerId="ADAL" clId="{F180662D-3C9B-45E5-8A8B-86857E223673}" dt="2023-02-07T22:01:19.702" v="1460" actId="1035"/>
          <ac:cxnSpMkLst>
            <pc:docMk/>
            <pc:sldMk cId="2937499619" sldId="2146846790"/>
            <ac:cxnSpMk id="24" creationId="{00000000-0000-0000-0000-000000000000}"/>
          </ac:cxnSpMkLst>
        </pc:cxnChg>
        <pc:cxnChg chg="mod">
          <ac:chgData name="Dave Thaler" userId="ed24ddc2-b570-4455-9a92-7773068acda3" providerId="ADAL" clId="{F180662D-3C9B-45E5-8A8B-86857E223673}" dt="2023-02-07T22:04:53.655" v="1500" actId="14100"/>
          <ac:cxnSpMkLst>
            <pc:docMk/>
            <pc:sldMk cId="2937499619" sldId="2146846790"/>
            <ac:cxnSpMk id="28" creationId="{00000000-0000-0000-0000-000000000000}"/>
          </ac:cxnSpMkLst>
        </pc:cxnChg>
        <pc:cxnChg chg="mod">
          <ac:chgData name="Dave Thaler" userId="ed24ddc2-b570-4455-9a92-7773068acda3" providerId="ADAL" clId="{F180662D-3C9B-45E5-8A8B-86857E223673}" dt="2023-02-07T22:04:48.214" v="1499" actId="14100"/>
          <ac:cxnSpMkLst>
            <pc:docMk/>
            <pc:sldMk cId="2937499619" sldId="2146846790"/>
            <ac:cxnSpMk id="41" creationId="{00000000-0000-0000-0000-000000000000}"/>
          </ac:cxnSpMkLst>
        </pc:cxnChg>
        <pc:cxnChg chg="mod">
          <ac:chgData name="Dave Thaler" userId="ed24ddc2-b570-4455-9a92-7773068acda3" providerId="ADAL" clId="{F180662D-3C9B-45E5-8A8B-86857E223673}" dt="2023-02-07T22:04:43.502" v="1497" actId="1076"/>
          <ac:cxnSpMkLst>
            <pc:docMk/>
            <pc:sldMk cId="2937499619" sldId="2146846790"/>
            <ac:cxnSpMk id="45" creationId="{00000000-0000-0000-0000-000000000000}"/>
          </ac:cxnSpMkLst>
        </pc:cxnChg>
        <pc:cxnChg chg="del">
          <ac:chgData name="Dave Thaler" userId="ed24ddc2-b570-4455-9a92-7773068acda3" providerId="ADAL" clId="{F180662D-3C9B-45E5-8A8B-86857E223673}" dt="2023-02-07T22:04:57.922" v="1501" actId="478"/>
          <ac:cxnSpMkLst>
            <pc:docMk/>
            <pc:sldMk cId="2937499619" sldId="2146846790"/>
            <ac:cxnSpMk id="88" creationId="{00000000-0000-0000-0000-000000000000}"/>
          </ac:cxnSpMkLst>
        </pc:cxnChg>
        <pc:cxnChg chg="mod">
          <ac:chgData name="Dave Thaler" userId="ed24ddc2-b570-4455-9a92-7773068acda3" providerId="ADAL" clId="{F180662D-3C9B-45E5-8A8B-86857E223673}" dt="2023-02-07T22:01:19.702" v="1460" actId="1035"/>
          <ac:cxnSpMkLst>
            <pc:docMk/>
            <pc:sldMk cId="2937499619" sldId="2146846790"/>
            <ac:cxnSpMk id="90" creationId="{00000000-0000-0000-0000-000000000000}"/>
          </ac:cxnSpMkLst>
        </pc:cxnChg>
      </pc:sldChg>
      <pc:sldChg chg="modSp new mod">
        <pc:chgData name="Dave Thaler" userId="ed24ddc2-b570-4455-9a92-7773068acda3" providerId="ADAL" clId="{F180662D-3C9B-45E5-8A8B-86857E223673}" dt="2023-02-07T22:30:15.191" v="2984" actId="12"/>
        <pc:sldMkLst>
          <pc:docMk/>
          <pc:sldMk cId="3663207866" sldId="2146846791"/>
        </pc:sldMkLst>
        <pc:spChg chg="mod">
          <ac:chgData name="Dave Thaler" userId="ed24ddc2-b570-4455-9a92-7773068acda3" providerId="ADAL" clId="{F180662D-3C9B-45E5-8A8B-86857E223673}" dt="2023-02-07T22:29:08.874" v="2838" actId="20577"/>
          <ac:spMkLst>
            <pc:docMk/>
            <pc:sldMk cId="3663207866" sldId="2146846791"/>
            <ac:spMk id="2" creationId="{844417EA-6587-0323-97FD-EA3540568CF1}"/>
          </ac:spMkLst>
        </pc:spChg>
        <pc:spChg chg="mod">
          <ac:chgData name="Dave Thaler" userId="ed24ddc2-b570-4455-9a92-7773068acda3" providerId="ADAL" clId="{F180662D-3C9B-45E5-8A8B-86857E223673}" dt="2023-02-07T22:30:15.191" v="2984" actId="12"/>
          <ac:spMkLst>
            <pc:docMk/>
            <pc:sldMk cId="3663207866" sldId="2146846791"/>
            <ac:spMk id="3" creationId="{394C7CA3-F92C-BF93-20E0-1FB3BFD3A69D}"/>
          </ac:spMkLst>
        </pc:spChg>
      </pc:sldChg>
      <pc:sldChg chg="addSp delSp modSp new mod modAnim modNotesTx">
        <pc:chgData name="Dave Thaler" userId="ed24ddc2-b570-4455-9a92-7773068acda3" providerId="ADAL" clId="{F180662D-3C9B-45E5-8A8B-86857E223673}" dt="2023-02-22T20:28:08.447" v="4926" actId="20577"/>
        <pc:sldMkLst>
          <pc:docMk/>
          <pc:sldMk cId="2701980454" sldId="2146846792"/>
        </pc:sldMkLst>
        <pc:spChg chg="mod">
          <ac:chgData name="Dave Thaler" userId="ed24ddc2-b570-4455-9a92-7773068acda3" providerId="ADAL" clId="{F180662D-3C9B-45E5-8A8B-86857E223673}" dt="2023-02-22T20:19:35.580" v="4485" actId="1076"/>
          <ac:spMkLst>
            <pc:docMk/>
            <pc:sldMk cId="2701980454" sldId="2146846792"/>
            <ac:spMk id="2" creationId="{6067CF4D-6559-9E12-8F06-F05BDD61B004}"/>
          </ac:spMkLst>
        </pc:spChg>
        <pc:spChg chg="del">
          <ac:chgData name="Dave Thaler" userId="ed24ddc2-b570-4455-9a92-7773068acda3" providerId="ADAL" clId="{F180662D-3C9B-45E5-8A8B-86857E223673}" dt="2023-02-22T20:15:02.374" v="4372" actId="478"/>
          <ac:spMkLst>
            <pc:docMk/>
            <pc:sldMk cId="2701980454" sldId="2146846792"/>
            <ac:spMk id="3" creationId="{B3756CBC-251E-F2B4-D6FF-CCD78458A586}"/>
          </ac:spMkLst>
        </pc:spChg>
        <pc:spChg chg="add mod">
          <ac:chgData name="Dave Thaler" userId="ed24ddc2-b570-4455-9a92-7773068acda3" providerId="ADAL" clId="{F180662D-3C9B-45E5-8A8B-86857E223673}" dt="2023-02-22T20:19:40.517" v="4486" actId="1076"/>
          <ac:spMkLst>
            <pc:docMk/>
            <pc:sldMk cId="2701980454" sldId="2146846792"/>
            <ac:spMk id="6" creationId="{1BADDDA0-F56B-294F-6EC8-6974CE5D6561}"/>
          </ac:spMkLst>
        </pc:spChg>
        <pc:spChg chg="add mod">
          <ac:chgData name="Dave Thaler" userId="ed24ddc2-b570-4455-9a92-7773068acda3" providerId="ADAL" clId="{F180662D-3C9B-45E5-8A8B-86857E223673}" dt="2023-02-22T20:19:40.517" v="4486" actId="1076"/>
          <ac:spMkLst>
            <pc:docMk/>
            <pc:sldMk cId="2701980454" sldId="2146846792"/>
            <ac:spMk id="7" creationId="{ED1756A4-5927-45E5-F608-8B48536BF3EE}"/>
          </ac:spMkLst>
        </pc:spChg>
        <pc:spChg chg="add mod">
          <ac:chgData name="Dave Thaler" userId="ed24ddc2-b570-4455-9a92-7773068acda3" providerId="ADAL" clId="{F180662D-3C9B-45E5-8A8B-86857E223673}" dt="2023-02-22T20:19:40.517" v="4486" actId="1076"/>
          <ac:spMkLst>
            <pc:docMk/>
            <pc:sldMk cId="2701980454" sldId="2146846792"/>
            <ac:spMk id="8" creationId="{33CBAA5A-779E-B32F-754C-4066EA454DE5}"/>
          </ac:spMkLst>
        </pc:spChg>
        <pc:spChg chg="add mod">
          <ac:chgData name="Dave Thaler" userId="ed24ddc2-b570-4455-9a92-7773068acda3" providerId="ADAL" clId="{F180662D-3C9B-45E5-8A8B-86857E223673}" dt="2023-02-22T20:19:40.517" v="4486" actId="1076"/>
          <ac:spMkLst>
            <pc:docMk/>
            <pc:sldMk cId="2701980454" sldId="2146846792"/>
            <ac:spMk id="9" creationId="{04376535-6478-0754-359F-EE11B9386E6D}"/>
          </ac:spMkLst>
        </pc:spChg>
        <pc:spChg chg="add del mod">
          <ac:chgData name="Dave Thaler" userId="ed24ddc2-b570-4455-9a92-7773068acda3" providerId="ADAL" clId="{F180662D-3C9B-45E5-8A8B-86857E223673}" dt="2023-02-22T20:17:09.895" v="4439" actId="478"/>
          <ac:spMkLst>
            <pc:docMk/>
            <pc:sldMk cId="2701980454" sldId="2146846792"/>
            <ac:spMk id="10" creationId="{810201FA-EEBB-6608-4695-CFCA0D16425A}"/>
          </ac:spMkLst>
        </pc:spChg>
        <pc:spChg chg="add del mod">
          <ac:chgData name="Dave Thaler" userId="ed24ddc2-b570-4455-9a92-7773068acda3" providerId="ADAL" clId="{F180662D-3C9B-45E5-8A8B-86857E223673}" dt="2023-02-22T20:17:19.201" v="4443" actId="478"/>
          <ac:spMkLst>
            <pc:docMk/>
            <pc:sldMk cId="2701980454" sldId="2146846792"/>
            <ac:spMk id="11" creationId="{EE04D3B5-4FF7-E2A2-37D5-968B64FF0EC4}"/>
          </ac:spMkLst>
        </pc:spChg>
        <pc:spChg chg="add mod">
          <ac:chgData name="Dave Thaler" userId="ed24ddc2-b570-4455-9a92-7773068acda3" providerId="ADAL" clId="{F180662D-3C9B-45E5-8A8B-86857E223673}" dt="2023-02-22T20:19:40.517" v="4486" actId="1076"/>
          <ac:spMkLst>
            <pc:docMk/>
            <pc:sldMk cId="2701980454" sldId="2146846792"/>
            <ac:spMk id="12" creationId="{6A011896-F59E-6DD2-97F2-E87BA022A02D}"/>
          </ac:spMkLst>
        </pc:spChg>
        <pc:spChg chg="add mod">
          <ac:chgData name="Dave Thaler" userId="ed24ddc2-b570-4455-9a92-7773068acda3" providerId="ADAL" clId="{F180662D-3C9B-45E5-8A8B-86857E223673}" dt="2023-02-22T20:19:40.517" v="4486" actId="1076"/>
          <ac:spMkLst>
            <pc:docMk/>
            <pc:sldMk cId="2701980454" sldId="2146846792"/>
            <ac:spMk id="13" creationId="{9F63B6C0-B0D4-D947-8652-6AE37D7B827A}"/>
          </ac:spMkLst>
        </pc:spChg>
        <pc:spChg chg="add mod">
          <ac:chgData name="Dave Thaler" userId="ed24ddc2-b570-4455-9a92-7773068acda3" providerId="ADAL" clId="{F180662D-3C9B-45E5-8A8B-86857E223673}" dt="2023-02-22T20:19:40.517" v="4486" actId="1076"/>
          <ac:spMkLst>
            <pc:docMk/>
            <pc:sldMk cId="2701980454" sldId="2146846792"/>
            <ac:spMk id="14" creationId="{CF93FABE-ABC2-9145-E535-2C9E9675250C}"/>
          </ac:spMkLst>
        </pc:spChg>
        <pc:spChg chg="add mod">
          <ac:chgData name="Dave Thaler" userId="ed24ddc2-b570-4455-9a92-7773068acda3" providerId="ADAL" clId="{F180662D-3C9B-45E5-8A8B-86857E223673}" dt="2023-02-22T20:21:32.236" v="4530" actId="1076"/>
          <ac:spMkLst>
            <pc:docMk/>
            <pc:sldMk cId="2701980454" sldId="2146846792"/>
            <ac:spMk id="21" creationId="{37C8E879-5EDF-E564-272E-7BE5D013CCAE}"/>
          </ac:spMkLst>
        </pc:spChg>
        <pc:spChg chg="add mod">
          <ac:chgData name="Dave Thaler" userId="ed24ddc2-b570-4455-9a92-7773068acda3" providerId="ADAL" clId="{F180662D-3C9B-45E5-8A8B-86857E223673}" dt="2023-02-22T20:24:11.547" v="4612" actId="1035"/>
          <ac:spMkLst>
            <pc:docMk/>
            <pc:sldMk cId="2701980454" sldId="2146846792"/>
            <ac:spMk id="23" creationId="{923CC407-B55A-776F-487A-CB8CA260AAAB}"/>
          </ac:spMkLst>
        </pc:spChg>
        <pc:spChg chg="add mod">
          <ac:chgData name="Dave Thaler" userId="ed24ddc2-b570-4455-9a92-7773068acda3" providerId="ADAL" clId="{F180662D-3C9B-45E5-8A8B-86857E223673}" dt="2023-02-22T20:24:15.932" v="4613" actId="1076"/>
          <ac:spMkLst>
            <pc:docMk/>
            <pc:sldMk cId="2701980454" sldId="2146846792"/>
            <ac:spMk id="24" creationId="{33EDFE8D-B1B8-E37E-024E-A0797CB2D1D2}"/>
          </ac:spMkLst>
        </pc:spChg>
        <pc:spChg chg="add mod">
          <ac:chgData name="Dave Thaler" userId="ed24ddc2-b570-4455-9a92-7773068acda3" providerId="ADAL" clId="{F180662D-3C9B-45E5-8A8B-86857E223673}" dt="2023-02-22T20:24:39.757" v="4628" actId="121"/>
          <ac:spMkLst>
            <pc:docMk/>
            <pc:sldMk cId="2701980454" sldId="2146846792"/>
            <ac:spMk id="27" creationId="{B3097178-88B1-C725-85FD-D0147B58F494}"/>
          </ac:spMkLst>
        </pc:spChg>
        <pc:cxnChg chg="add mod">
          <ac:chgData name="Dave Thaler" userId="ed24ddc2-b570-4455-9a92-7773068acda3" providerId="ADAL" clId="{F180662D-3C9B-45E5-8A8B-86857E223673}" dt="2023-02-22T20:20:58.817" v="4500" actId="1035"/>
          <ac:cxnSpMkLst>
            <pc:docMk/>
            <pc:sldMk cId="2701980454" sldId="2146846792"/>
            <ac:cxnSpMk id="16" creationId="{EBB299E3-CD04-BEF5-86B5-34804B42EB7F}"/>
          </ac:cxnSpMkLst>
        </pc:cxnChg>
        <pc:cxnChg chg="add mod">
          <ac:chgData name="Dave Thaler" userId="ed24ddc2-b570-4455-9a92-7773068acda3" providerId="ADAL" clId="{F180662D-3C9B-45E5-8A8B-86857E223673}" dt="2023-02-22T20:24:11.547" v="4612" actId="1035"/>
          <ac:cxnSpMkLst>
            <pc:docMk/>
            <pc:sldMk cId="2701980454" sldId="2146846792"/>
            <ac:cxnSpMk id="22" creationId="{3EB93FBC-576D-DCA1-BB49-83701A24C21F}"/>
          </ac:cxnSpMkLst>
        </pc:cxnChg>
        <pc:cxnChg chg="add mod">
          <ac:chgData name="Dave Thaler" userId="ed24ddc2-b570-4455-9a92-7773068acda3" providerId="ADAL" clId="{F180662D-3C9B-45E5-8A8B-86857E223673}" dt="2023-02-22T20:24:26.683" v="4615" actId="14100"/>
          <ac:cxnSpMkLst>
            <pc:docMk/>
            <pc:sldMk cId="2701980454" sldId="2146846792"/>
            <ac:cxnSpMk id="26" creationId="{8DE0B879-990F-3244-3ED6-B3A75FF7FB5C}"/>
          </ac:cxnSpMkLst>
        </pc:cxnChg>
      </pc:sldChg>
      <pc:sldChg chg="modSp add del mod">
        <pc:chgData name="Dave Thaler" userId="ed24ddc2-b570-4455-9a92-7773068acda3" providerId="ADAL" clId="{F180662D-3C9B-45E5-8A8B-86857E223673}" dt="2023-02-22T20:31:12.318" v="5001" actId="47"/>
        <pc:sldMkLst>
          <pc:docMk/>
          <pc:sldMk cId="3904582971" sldId="2146846793"/>
        </pc:sldMkLst>
        <pc:spChg chg="mod">
          <ac:chgData name="Dave Thaler" userId="ed24ddc2-b570-4455-9a92-7773068acda3" providerId="ADAL" clId="{F180662D-3C9B-45E5-8A8B-86857E223673}" dt="2023-02-22T20:13:29.325" v="4371" actId="20577"/>
          <ac:spMkLst>
            <pc:docMk/>
            <pc:sldMk cId="3904582971" sldId="2146846793"/>
            <ac:spMk id="2" creationId="{6067CF4D-6559-9E12-8F06-F05BDD61B004}"/>
          </ac:spMkLst>
        </pc:spChg>
      </pc:sldChg>
      <pc:sldChg chg="addSp delSp modSp add mod addAnim delAnim modNotesTx">
        <pc:chgData name="Dave Thaler" userId="ed24ddc2-b570-4455-9a92-7773068acda3" providerId="ADAL" clId="{F180662D-3C9B-45E5-8A8B-86857E223673}" dt="2023-02-22T20:40:53.701" v="5123" actId="20577"/>
        <pc:sldMkLst>
          <pc:docMk/>
          <pc:sldMk cId="2123249889" sldId="2146846794"/>
        </pc:sldMkLst>
        <pc:spChg chg="mod">
          <ac:chgData name="Dave Thaler" userId="ed24ddc2-b570-4455-9a92-7773068acda3" providerId="ADAL" clId="{F180662D-3C9B-45E5-8A8B-86857E223673}" dt="2023-02-22T20:31:07.233" v="4999" actId="20577"/>
          <ac:spMkLst>
            <pc:docMk/>
            <pc:sldMk cId="2123249889" sldId="2146846794"/>
            <ac:spMk id="2" creationId="{6067CF4D-6559-9E12-8F06-F05BDD61B004}"/>
          </ac:spMkLst>
        </pc:spChg>
        <pc:spChg chg="add del mod">
          <ac:chgData name="Dave Thaler" userId="ed24ddc2-b570-4455-9a92-7773068acda3" providerId="ADAL" clId="{F180662D-3C9B-45E5-8A8B-86857E223673}" dt="2023-02-22T20:31:00.731" v="4989"/>
          <ac:spMkLst>
            <pc:docMk/>
            <pc:sldMk cId="2123249889" sldId="2146846794"/>
            <ac:spMk id="3" creationId="{07146D1D-F5EC-C0FC-AA9A-CE5153D47346}"/>
          </ac:spMkLst>
        </pc:spChg>
        <pc:spChg chg="add del">
          <ac:chgData name="Dave Thaler" userId="ed24ddc2-b570-4455-9a92-7773068acda3" providerId="ADAL" clId="{F180662D-3C9B-45E5-8A8B-86857E223673}" dt="2023-02-22T20:36:11.821" v="5121" actId="478"/>
          <ac:spMkLst>
            <pc:docMk/>
            <pc:sldMk cId="2123249889" sldId="2146846794"/>
            <ac:spMk id="6" creationId="{1BADDDA0-F56B-294F-6EC8-6974CE5D6561}"/>
          </ac:spMkLst>
        </pc:spChg>
        <pc:spChg chg="add del">
          <ac:chgData name="Dave Thaler" userId="ed24ddc2-b570-4455-9a92-7773068acda3" providerId="ADAL" clId="{F180662D-3C9B-45E5-8A8B-86857E223673}" dt="2023-02-22T20:36:14.271" v="5122" actId="478"/>
          <ac:spMkLst>
            <pc:docMk/>
            <pc:sldMk cId="2123249889" sldId="2146846794"/>
            <ac:spMk id="7" creationId="{ED1756A4-5927-45E5-F608-8B48536BF3EE}"/>
          </ac:spMkLst>
        </pc:spChg>
        <pc:spChg chg="add del mod">
          <ac:chgData name="Dave Thaler" userId="ed24ddc2-b570-4455-9a92-7773068acda3" providerId="ADAL" clId="{F180662D-3C9B-45E5-8A8B-86857E223673}" dt="2023-02-22T20:33:10.979" v="5051" actId="14100"/>
          <ac:spMkLst>
            <pc:docMk/>
            <pc:sldMk cId="2123249889" sldId="2146846794"/>
            <ac:spMk id="8" creationId="{33CBAA5A-779E-B32F-754C-4066EA454DE5}"/>
          </ac:spMkLst>
        </pc:spChg>
        <pc:spChg chg="add del mod">
          <ac:chgData name="Dave Thaler" userId="ed24ddc2-b570-4455-9a92-7773068acda3" providerId="ADAL" clId="{F180662D-3C9B-45E5-8A8B-86857E223673}" dt="2023-02-22T20:31:41.759" v="5017" actId="478"/>
          <ac:spMkLst>
            <pc:docMk/>
            <pc:sldMk cId="2123249889" sldId="2146846794"/>
            <ac:spMk id="9" creationId="{04376535-6478-0754-359F-EE11B9386E6D}"/>
          </ac:spMkLst>
        </pc:spChg>
        <pc:spChg chg="add mod">
          <ac:chgData name="Dave Thaler" userId="ed24ddc2-b570-4455-9a92-7773068acda3" providerId="ADAL" clId="{F180662D-3C9B-45E5-8A8B-86857E223673}" dt="2023-02-22T20:32:30.204" v="5042" actId="20577"/>
          <ac:spMkLst>
            <pc:docMk/>
            <pc:sldMk cId="2123249889" sldId="2146846794"/>
            <ac:spMk id="10" creationId="{D82EB15B-1885-0155-8BE6-3804261A7D73}"/>
          </ac:spMkLst>
        </pc:spChg>
        <pc:spChg chg="add del mod">
          <ac:chgData name="Dave Thaler" userId="ed24ddc2-b570-4455-9a92-7773068acda3" providerId="ADAL" clId="{F180662D-3C9B-45E5-8A8B-86857E223673}" dt="2023-02-22T20:31:51.348" v="5021" actId="478"/>
          <ac:spMkLst>
            <pc:docMk/>
            <pc:sldMk cId="2123249889" sldId="2146846794"/>
            <ac:spMk id="11" creationId="{CB13941F-024A-E8A3-8F59-02C84BDB6653}"/>
          </ac:spMkLst>
        </pc:spChg>
        <pc:spChg chg="add del mod">
          <ac:chgData name="Dave Thaler" userId="ed24ddc2-b570-4455-9a92-7773068acda3" providerId="ADAL" clId="{F180662D-3C9B-45E5-8A8B-86857E223673}" dt="2023-02-22T20:34:43.302" v="5093" actId="20577"/>
          <ac:spMkLst>
            <pc:docMk/>
            <pc:sldMk cId="2123249889" sldId="2146846794"/>
            <ac:spMk id="12" creationId="{6A011896-F59E-6DD2-97F2-E87BA022A02D}"/>
          </ac:spMkLst>
        </pc:spChg>
        <pc:spChg chg="add del mod">
          <ac:chgData name="Dave Thaler" userId="ed24ddc2-b570-4455-9a92-7773068acda3" providerId="ADAL" clId="{F180662D-3C9B-45E5-8A8B-86857E223673}" dt="2023-02-22T20:32:57.723" v="5049" actId="14100"/>
          <ac:spMkLst>
            <pc:docMk/>
            <pc:sldMk cId="2123249889" sldId="2146846794"/>
            <ac:spMk id="13" creationId="{9F63B6C0-B0D4-D947-8652-6AE37D7B827A}"/>
          </ac:spMkLst>
        </pc:spChg>
        <pc:spChg chg="add del mod">
          <ac:chgData name="Dave Thaler" userId="ed24ddc2-b570-4455-9a92-7773068acda3" providerId="ADAL" clId="{F180662D-3C9B-45E5-8A8B-86857E223673}" dt="2023-02-22T20:33:07.579" v="5050" actId="14100"/>
          <ac:spMkLst>
            <pc:docMk/>
            <pc:sldMk cId="2123249889" sldId="2146846794"/>
            <ac:spMk id="14" creationId="{CF93FABE-ABC2-9145-E535-2C9E9675250C}"/>
          </ac:spMkLst>
        </pc:spChg>
        <pc:spChg chg="add mod">
          <ac:chgData name="Dave Thaler" userId="ed24ddc2-b570-4455-9a92-7773068acda3" providerId="ADAL" clId="{F180662D-3C9B-45E5-8A8B-86857E223673}" dt="2023-02-22T20:33:48.483" v="5067" actId="14100"/>
          <ac:spMkLst>
            <pc:docMk/>
            <pc:sldMk cId="2123249889" sldId="2146846794"/>
            <ac:spMk id="15" creationId="{A606916A-1B18-7CDF-4EB8-9DFB99C81C18}"/>
          </ac:spMkLst>
        </pc:spChg>
        <pc:spChg chg="add mod">
          <ac:chgData name="Dave Thaler" userId="ed24ddc2-b570-4455-9a92-7773068acda3" providerId="ADAL" clId="{F180662D-3C9B-45E5-8A8B-86857E223673}" dt="2023-02-22T20:33:32.341" v="5064" actId="1035"/>
          <ac:spMkLst>
            <pc:docMk/>
            <pc:sldMk cId="2123249889" sldId="2146846794"/>
            <ac:spMk id="17" creationId="{53F78F3E-B9E2-9C9E-5B78-8B8FEFE6ED4E}"/>
          </ac:spMkLst>
        </pc:spChg>
        <pc:spChg chg="add del mod ord">
          <ac:chgData name="Dave Thaler" userId="ed24ddc2-b570-4455-9a92-7773068acda3" providerId="ADAL" clId="{F180662D-3C9B-45E5-8A8B-86857E223673}" dt="2023-02-22T20:35:02.815" v="5096" actId="166"/>
          <ac:spMkLst>
            <pc:docMk/>
            <pc:sldMk cId="2123249889" sldId="2146846794"/>
            <ac:spMk id="21" creationId="{37C8E879-5EDF-E564-272E-7BE5D013CCAE}"/>
          </ac:spMkLst>
        </pc:spChg>
        <pc:spChg chg="add del mod">
          <ac:chgData name="Dave Thaler" userId="ed24ddc2-b570-4455-9a92-7773068acda3" providerId="ADAL" clId="{F180662D-3C9B-45E5-8A8B-86857E223673}" dt="2023-02-22T20:34:38.072" v="5092" actId="20577"/>
          <ac:spMkLst>
            <pc:docMk/>
            <pc:sldMk cId="2123249889" sldId="2146846794"/>
            <ac:spMk id="23" creationId="{923CC407-B55A-776F-487A-CB8CA260AAAB}"/>
          </ac:spMkLst>
        </pc:spChg>
        <pc:spChg chg="add del mod">
          <ac:chgData name="Dave Thaler" userId="ed24ddc2-b570-4455-9a92-7773068acda3" providerId="ADAL" clId="{F180662D-3C9B-45E5-8A8B-86857E223673}" dt="2023-02-22T20:35:41.444" v="5118" actId="1076"/>
          <ac:spMkLst>
            <pc:docMk/>
            <pc:sldMk cId="2123249889" sldId="2146846794"/>
            <ac:spMk id="24" creationId="{33EDFE8D-B1B8-E37E-024E-A0797CB2D1D2}"/>
          </ac:spMkLst>
        </pc:spChg>
        <pc:spChg chg="add del">
          <ac:chgData name="Dave Thaler" userId="ed24ddc2-b570-4455-9a92-7773068acda3" providerId="ADAL" clId="{F180662D-3C9B-45E5-8A8B-86857E223673}" dt="2023-02-22T20:29:13.238" v="4947" actId="478"/>
          <ac:spMkLst>
            <pc:docMk/>
            <pc:sldMk cId="2123249889" sldId="2146846794"/>
            <ac:spMk id="27" creationId="{B3097178-88B1-C725-85FD-D0147B58F494}"/>
          </ac:spMkLst>
        </pc:spChg>
        <pc:cxnChg chg="add del mod ord">
          <ac:chgData name="Dave Thaler" userId="ed24ddc2-b570-4455-9a92-7773068acda3" providerId="ADAL" clId="{F180662D-3C9B-45E5-8A8B-86857E223673}" dt="2023-02-22T20:35:06.619" v="5097" actId="166"/>
          <ac:cxnSpMkLst>
            <pc:docMk/>
            <pc:sldMk cId="2123249889" sldId="2146846794"/>
            <ac:cxnSpMk id="16" creationId="{EBB299E3-CD04-BEF5-86B5-34804B42EB7F}"/>
          </ac:cxnSpMkLst>
        </pc:cxnChg>
        <pc:cxnChg chg="add del mod ord">
          <ac:chgData name="Dave Thaler" userId="ed24ddc2-b570-4455-9a92-7773068acda3" providerId="ADAL" clId="{F180662D-3C9B-45E5-8A8B-86857E223673}" dt="2023-02-22T20:35:59.988" v="5120" actId="14100"/>
          <ac:cxnSpMkLst>
            <pc:docMk/>
            <pc:sldMk cId="2123249889" sldId="2146846794"/>
            <ac:cxnSpMk id="22" creationId="{3EB93FBC-576D-DCA1-BB49-83701A24C21F}"/>
          </ac:cxnSpMkLst>
        </pc:cxnChg>
        <pc:cxnChg chg="add del mod ord">
          <ac:chgData name="Dave Thaler" userId="ed24ddc2-b570-4455-9a92-7773068acda3" providerId="ADAL" clId="{F180662D-3C9B-45E5-8A8B-86857E223673}" dt="2023-02-22T20:35:49.835" v="5119" actId="14100"/>
          <ac:cxnSpMkLst>
            <pc:docMk/>
            <pc:sldMk cId="2123249889" sldId="2146846794"/>
            <ac:cxnSpMk id="26" creationId="{8DE0B879-990F-3244-3ED6-B3A75FF7FB5C}"/>
          </ac:cxnSpMkLst>
        </pc:cxnChg>
      </pc:sldChg>
    </pc:docChg>
  </pc:docChgLst>
  <pc:docChgLst>
    <pc:chgData name="Dave Thaler" userId="ed24ddc2-b570-4455-9a92-7773068acda3" providerId="ADAL" clId="{B9A9B868-D1B8-4631-8F45-58A869F22B49}"/>
    <pc:docChg chg="undo custSel addSld delSld modSld sldOrd addSection modSection">
      <pc:chgData name="Dave Thaler" userId="ed24ddc2-b570-4455-9a92-7773068acda3" providerId="ADAL" clId="{B9A9B868-D1B8-4631-8F45-58A869F22B49}" dt="2023-01-18T18:33:04.672" v="773" actId="26606"/>
      <pc:docMkLst>
        <pc:docMk/>
      </pc:docMkLst>
      <pc:sldChg chg="modSp new del mod">
        <pc:chgData name="Dave Thaler" userId="ed24ddc2-b570-4455-9a92-7773068acda3" providerId="ADAL" clId="{B9A9B868-D1B8-4631-8F45-58A869F22B49}" dt="2023-01-18T17:58:34.095" v="435" actId="47"/>
        <pc:sldMkLst>
          <pc:docMk/>
          <pc:sldMk cId="126182566" sldId="257"/>
        </pc:sldMkLst>
        <pc:spChg chg="mod">
          <ac:chgData name="Dave Thaler" userId="ed24ddc2-b570-4455-9a92-7773068acda3" providerId="ADAL" clId="{B9A9B868-D1B8-4631-8F45-58A869F22B49}" dt="2023-01-18T17:34:58.400" v="24" actId="20577"/>
          <ac:spMkLst>
            <pc:docMk/>
            <pc:sldMk cId="126182566" sldId="257"/>
            <ac:spMk id="2" creationId="{7A6C8106-C46A-2320-29D2-5B2BB73A5A05}"/>
          </ac:spMkLst>
        </pc:spChg>
        <pc:spChg chg="mod">
          <ac:chgData name="Dave Thaler" userId="ed24ddc2-b570-4455-9a92-7773068acda3" providerId="ADAL" clId="{B9A9B868-D1B8-4631-8F45-58A869F22B49}" dt="2023-01-18T17:42:00.138" v="236" actId="21"/>
          <ac:spMkLst>
            <pc:docMk/>
            <pc:sldMk cId="126182566" sldId="257"/>
            <ac:spMk id="3" creationId="{0AFED712-591E-5936-CC21-E1F9C003561F}"/>
          </ac:spMkLst>
        </pc:spChg>
      </pc:sldChg>
      <pc:sldChg chg="addSp modSp new mod modAnim">
        <pc:chgData name="Dave Thaler" userId="ed24ddc2-b570-4455-9a92-7773068acda3" providerId="ADAL" clId="{B9A9B868-D1B8-4631-8F45-58A869F22B49}" dt="2023-01-18T18:11:02.306" v="674"/>
        <pc:sldMkLst>
          <pc:docMk/>
          <pc:sldMk cId="289488176" sldId="258"/>
        </pc:sldMkLst>
        <pc:spChg chg="mod">
          <ac:chgData name="Dave Thaler" userId="ed24ddc2-b570-4455-9a92-7773068acda3" providerId="ADAL" clId="{B9A9B868-D1B8-4631-8F45-58A869F22B49}" dt="2023-01-18T18:02:15.792" v="486" actId="122"/>
          <ac:spMkLst>
            <pc:docMk/>
            <pc:sldMk cId="289488176" sldId="258"/>
            <ac:spMk id="2" creationId="{624FD80C-E353-2D84-7F9E-D7F7637D7138}"/>
          </ac:spMkLst>
        </pc:spChg>
        <pc:spChg chg="mod">
          <ac:chgData name="Dave Thaler" userId="ed24ddc2-b570-4455-9a92-7773068acda3" providerId="ADAL" clId="{B9A9B868-D1B8-4631-8F45-58A869F22B49}" dt="2023-01-18T18:10:52.588" v="672" actId="14100"/>
          <ac:spMkLst>
            <pc:docMk/>
            <pc:sldMk cId="289488176" sldId="258"/>
            <ac:spMk id="3" creationId="{6879B48E-F032-1BAF-27D1-6A462BCEED5A}"/>
          </ac:spMkLst>
        </pc:spChg>
        <pc:spChg chg="add mod">
          <ac:chgData name="Dave Thaler" userId="ed24ddc2-b570-4455-9a92-7773068acda3" providerId="ADAL" clId="{B9A9B868-D1B8-4631-8F45-58A869F22B49}" dt="2023-01-18T18:10:56.389" v="673" actId="1076"/>
          <ac:spMkLst>
            <pc:docMk/>
            <pc:sldMk cId="289488176" sldId="258"/>
            <ac:spMk id="5" creationId="{378F4ADD-2F44-8956-D47B-603F0A5C2B55}"/>
          </ac:spMkLst>
        </pc:spChg>
      </pc:sldChg>
      <pc:sldChg chg="modSp new del mod ord">
        <pc:chgData name="Dave Thaler" userId="ed24ddc2-b570-4455-9a92-7773068acda3" providerId="ADAL" clId="{B9A9B868-D1B8-4631-8F45-58A869F22B49}" dt="2023-01-18T18:00:59.467" v="440" actId="47"/>
        <pc:sldMkLst>
          <pc:docMk/>
          <pc:sldMk cId="557700328" sldId="259"/>
        </pc:sldMkLst>
        <pc:spChg chg="mod">
          <ac:chgData name="Dave Thaler" userId="ed24ddc2-b570-4455-9a92-7773068acda3" providerId="ADAL" clId="{B9A9B868-D1B8-4631-8F45-58A869F22B49}" dt="2023-01-18T17:36:27.055" v="99" actId="20577"/>
          <ac:spMkLst>
            <pc:docMk/>
            <pc:sldMk cId="557700328" sldId="259"/>
            <ac:spMk id="2" creationId="{1E7FC4F8-46FC-110B-1C9C-4C35581AC7DF}"/>
          </ac:spMkLst>
        </pc:spChg>
        <pc:spChg chg="mod">
          <ac:chgData name="Dave Thaler" userId="ed24ddc2-b570-4455-9a92-7773068acda3" providerId="ADAL" clId="{B9A9B868-D1B8-4631-8F45-58A869F22B49}" dt="2023-01-18T17:59:24.865" v="437" actId="20577"/>
          <ac:spMkLst>
            <pc:docMk/>
            <pc:sldMk cId="557700328" sldId="259"/>
            <ac:spMk id="3" creationId="{C19F9516-69BE-4977-C5DA-3F2B252DDB87}"/>
          </ac:spMkLst>
        </pc:spChg>
      </pc:sldChg>
      <pc:sldChg chg="modSp new mod">
        <pc:chgData name="Dave Thaler" userId="ed24ddc2-b570-4455-9a92-7773068acda3" providerId="ADAL" clId="{B9A9B868-D1B8-4631-8F45-58A869F22B49}" dt="2023-01-18T17:49:27.395" v="432"/>
        <pc:sldMkLst>
          <pc:docMk/>
          <pc:sldMk cId="2035509803" sldId="260"/>
        </pc:sldMkLst>
        <pc:spChg chg="mod">
          <ac:chgData name="Dave Thaler" userId="ed24ddc2-b570-4455-9a92-7773068acda3" providerId="ADAL" clId="{B9A9B868-D1B8-4631-8F45-58A869F22B49}" dt="2023-01-18T17:49:27.395" v="432"/>
          <ac:spMkLst>
            <pc:docMk/>
            <pc:sldMk cId="2035509803" sldId="260"/>
            <ac:spMk id="3" creationId="{7E5DA9D1-C7DF-AD8A-4538-19EFF727DA7E}"/>
          </ac:spMkLst>
        </pc:spChg>
      </pc:sldChg>
      <pc:sldChg chg="modSp new mod">
        <pc:chgData name="Dave Thaler" userId="ed24ddc2-b570-4455-9a92-7773068acda3" providerId="ADAL" clId="{B9A9B868-D1B8-4631-8F45-58A869F22B49}" dt="2023-01-18T17:39:59.645" v="185"/>
        <pc:sldMkLst>
          <pc:docMk/>
          <pc:sldMk cId="88529053" sldId="261"/>
        </pc:sldMkLst>
        <pc:spChg chg="mod">
          <ac:chgData name="Dave Thaler" userId="ed24ddc2-b570-4455-9a92-7773068acda3" providerId="ADAL" clId="{B9A9B868-D1B8-4631-8F45-58A869F22B49}" dt="2023-01-18T17:39:46.359" v="182" actId="20577"/>
          <ac:spMkLst>
            <pc:docMk/>
            <pc:sldMk cId="88529053" sldId="261"/>
            <ac:spMk id="2" creationId="{BA899059-9A50-ACD1-DF05-068BC67437BF}"/>
          </ac:spMkLst>
        </pc:spChg>
        <pc:spChg chg="mod">
          <ac:chgData name="Dave Thaler" userId="ed24ddc2-b570-4455-9a92-7773068acda3" providerId="ADAL" clId="{B9A9B868-D1B8-4631-8F45-58A869F22B49}" dt="2023-01-18T17:39:59.645" v="185"/>
          <ac:spMkLst>
            <pc:docMk/>
            <pc:sldMk cId="88529053" sldId="261"/>
            <ac:spMk id="3" creationId="{131B065C-7A85-3F27-006A-EFB955CA0A43}"/>
          </ac:spMkLst>
        </pc:spChg>
      </pc:sldChg>
      <pc:sldChg chg="addSp delSp modSp add mod setBg setClrOvrMap delDesignElem">
        <pc:chgData name="Dave Thaler" userId="ed24ddc2-b570-4455-9a92-7773068acda3" providerId="ADAL" clId="{B9A9B868-D1B8-4631-8F45-58A869F22B49}" dt="2023-01-18T18:33:04.672" v="773" actId="26606"/>
        <pc:sldMkLst>
          <pc:docMk/>
          <pc:sldMk cId="1006663549" sldId="322"/>
        </pc:sldMkLst>
        <pc:spChg chg="mod">
          <ac:chgData name="Dave Thaler" userId="ed24ddc2-b570-4455-9a92-7773068acda3" providerId="ADAL" clId="{B9A9B868-D1B8-4631-8F45-58A869F22B49}" dt="2023-01-18T18:33:04.672" v="773" actId="26606"/>
          <ac:spMkLst>
            <pc:docMk/>
            <pc:sldMk cId="1006663549" sldId="322"/>
            <ac:spMk id="94" creationId="{00000000-0000-0000-0000-000000000000}"/>
          </ac:spMkLst>
        </pc:spChg>
        <pc:spChg chg="mod">
          <ac:chgData name="Dave Thaler" userId="ed24ddc2-b570-4455-9a92-7773068acda3" providerId="ADAL" clId="{B9A9B868-D1B8-4631-8F45-58A869F22B49}" dt="2023-01-18T18:33:04.672" v="773" actId="26606"/>
          <ac:spMkLst>
            <pc:docMk/>
            <pc:sldMk cId="1006663549" sldId="322"/>
            <ac:spMk id="95" creationId="{00000000-0000-0000-0000-000000000000}"/>
          </ac:spMkLst>
        </pc:spChg>
        <pc:spChg chg="del">
          <ac:chgData name="Dave Thaler" userId="ed24ddc2-b570-4455-9a92-7773068acda3" providerId="ADAL" clId="{B9A9B868-D1B8-4631-8F45-58A869F22B49}" dt="2023-01-18T17:58:26.522" v="434"/>
          <ac:spMkLst>
            <pc:docMk/>
            <pc:sldMk cId="1006663549" sldId="322"/>
            <ac:spMk id="98" creationId="{A38A195E-584A-485A-BECD-66468900B947}"/>
          </ac:spMkLst>
        </pc:spChg>
        <pc:spChg chg="del">
          <ac:chgData name="Dave Thaler" userId="ed24ddc2-b570-4455-9a92-7773068acda3" providerId="ADAL" clId="{B9A9B868-D1B8-4631-8F45-58A869F22B49}" dt="2023-01-18T17:58:26.522" v="434"/>
          <ac:spMkLst>
            <pc:docMk/>
            <pc:sldMk cId="1006663549" sldId="322"/>
            <ac:spMk id="99" creationId="{840177A7-740C-43C7-8F2D-BD7067F12C9C}"/>
          </ac:spMkLst>
        </pc:spChg>
        <pc:spChg chg="add del">
          <ac:chgData name="Dave Thaler" userId="ed24ddc2-b570-4455-9a92-7773068acda3" providerId="ADAL" clId="{B9A9B868-D1B8-4631-8F45-58A869F22B49}" dt="2023-01-18T18:32:40.779" v="767" actId="26606"/>
          <ac:spMkLst>
            <pc:docMk/>
            <pc:sldMk cId="1006663549" sldId="322"/>
            <ac:spMk id="100" creationId="{AD21898E-86C0-4C8A-A76C-DF33E844C87A}"/>
          </ac:spMkLst>
        </pc:spChg>
        <pc:spChg chg="add del">
          <ac:chgData name="Dave Thaler" userId="ed24ddc2-b570-4455-9a92-7773068acda3" providerId="ADAL" clId="{B9A9B868-D1B8-4631-8F45-58A869F22B49}" dt="2023-01-18T18:32:40.779" v="767" actId="26606"/>
          <ac:spMkLst>
            <pc:docMk/>
            <pc:sldMk cId="1006663549" sldId="322"/>
            <ac:spMk id="102" creationId="{5C8F04BD-D093-45D0-B54C-50FDB308B4EE}"/>
          </ac:spMkLst>
        </pc:spChg>
        <pc:spChg chg="add del">
          <ac:chgData name="Dave Thaler" userId="ed24ddc2-b570-4455-9a92-7773068acda3" providerId="ADAL" clId="{B9A9B868-D1B8-4631-8F45-58A869F22B49}" dt="2023-01-18T18:32:45.743" v="769" actId="26606"/>
          <ac:spMkLst>
            <pc:docMk/>
            <pc:sldMk cId="1006663549" sldId="322"/>
            <ac:spMk id="104" creationId="{A580F890-B085-4E95-96AA-55AEBEC5CE6E}"/>
          </ac:spMkLst>
        </pc:spChg>
        <pc:spChg chg="add del">
          <ac:chgData name="Dave Thaler" userId="ed24ddc2-b570-4455-9a92-7773068acda3" providerId="ADAL" clId="{B9A9B868-D1B8-4631-8F45-58A869F22B49}" dt="2023-01-18T18:32:45.743" v="769" actId="26606"/>
          <ac:spMkLst>
            <pc:docMk/>
            <pc:sldMk cId="1006663549" sldId="322"/>
            <ac:spMk id="105" creationId="{2B566528-1B12-4246-9431-5C2D7D081168}"/>
          </ac:spMkLst>
        </pc:spChg>
        <pc:spChg chg="add del">
          <ac:chgData name="Dave Thaler" userId="ed24ddc2-b570-4455-9a92-7773068acda3" providerId="ADAL" clId="{B9A9B868-D1B8-4631-8F45-58A869F22B49}" dt="2023-01-18T18:32:45.743" v="769" actId="26606"/>
          <ac:spMkLst>
            <pc:docMk/>
            <pc:sldMk cId="1006663549" sldId="322"/>
            <ac:spMk id="106" creationId="{D3F51FEB-38FB-4F6C-9F7B-2F2AFAB65463}"/>
          </ac:spMkLst>
        </pc:spChg>
        <pc:spChg chg="add del">
          <ac:chgData name="Dave Thaler" userId="ed24ddc2-b570-4455-9a92-7773068acda3" providerId="ADAL" clId="{B9A9B868-D1B8-4631-8F45-58A869F22B49}" dt="2023-01-18T18:32:45.743" v="769" actId="26606"/>
          <ac:spMkLst>
            <pc:docMk/>
            <pc:sldMk cId="1006663549" sldId="322"/>
            <ac:spMk id="107" creationId="{2E80C965-DB6D-4F81-9E9E-B027384D0BD6}"/>
          </ac:spMkLst>
        </pc:spChg>
        <pc:spChg chg="add del">
          <ac:chgData name="Dave Thaler" userId="ed24ddc2-b570-4455-9a92-7773068acda3" providerId="ADAL" clId="{B9A9B868-D1B8-4631-8F45-58A869F22B49}" dt="2023-01-18T18:32:45.743" v="769" actId="26606"/>
          <ac:spMkLst>
            <pc:docMk/>
            <pc:sldMk cId="1006663549" sldId="322"/>
            <ac:spMk id="108" creationId="{1E547BA6-BAE0-43BB-A7CA-60F69CE252F0}"/>
          </ac:spMkLst>
        </pc:spChg>
        <pc:spChg chg="add del">
          <ac:chgData name="Dave Thaler" userId="ed24ddc2-b570-4455-9a92-7773068acda3" providerId="ADAL" clId="{B9A9B868-D1B8-4631-8F45-58A869F22B49}" dt="2023-01-18T18:32:52.395" v="771" actId="26606"/>
          <ac:spMkLst>
            <pc:docMk/>
            <pc:sldMk cId="1006663549" sldId="322"/>
            <ac:spMk id="110" creationId="{76EFD3D9-44F0-4267-BCC1-1613E79D8274}"/>
          </ac:spMkLst>
        </pc:spChg>
        <pc:spChg chg="add del">
          <ac:chgData name="Dave Thaler" userId="ed24ddc2-b570-4455-9a92-7773068acda3" providerId="ADAL" clId="{B9A9B868-D1B8-4631-8F45-58A869F22B49}" dt="2023-01-18T18:32:52.395" v="771" actId="26606"/>
          <ac:spMkLst>
            <pc:docMk/>
            <pc:sldMk cId="1006663549" sldId="322"/>
            <ac:spMk id="111" creationId="{A779A851-95D6-41AF-937A-B0E4B7F6FA8D}"/>
          </ac:spMkLst>
        </pc:spChg>
        <pc:spChg chg="add del">
          <ac:chgData name="Dave Thaler" userId="ed24ddc2-b570-4455-9a92-7773068acda3" providerId="ADAL" clId="{B9A9B868-D1B8-4631-8F45-58A869F22B49}" dt="2023-01-18T18:32:52.395" v="771" actId="26606"/>
          <ac:spMkLst>
            <pc:docMk/>
            <pc:sldMk cId="1006663549" sldId="322"/>
            <ac:spMk id="112" creationId="{953FB2E7-B6CB-429C-81EB-D9516D6D5C8D}"/>
          </ac:spMkLst>
        </pc:spChg>
        <pc:spChg chg="add del">
          <ac:chgData name="Dave Thaler" userId="ed24ddc2-b570-4455-9a92-7773068acda3" providerId="ADAL" clId="{B9A9B868-D1B8-4631-8F45-58A869F22B49}" dt="2023-01-18T18:32:52.395" v="771" actId="26606"/>
          <ac:spMkLst>
            <pc:docMk/>
            <pc:sldMk cId="1006663549" sldId="322"/>
            <ac:spMk id="113" creationId="{2EC40DB1-B719-4A13-9A4D-0966B4B27866}"/>
          </ac:spMkLst>
        </pc:spChg>
        <pc:spChg chg="add del">
          <ac:chgData name="Dave Thaler" userId="ed24ddc2-b570-4455-9a92-7773068acda3" providerId="ADAL" clId="{B9A9B868-D1B8-4631-8F45-58A869F22B49}" dt="2023-01-18T18:32:52.395" v="771" actId="26606"/>
          <ac:spMkLst>
            <pc:docMk/>
            <pc:sldMk cId="1006663549" sldId="322"/>
            <ac:spMk id="114" creationId="{82211336-CFF3-412D-868A-6679C1004C45}"/>
          </ac:spMkLst>
        </pc:spChg>
        <pc:picChg chg="del">
          <ac:chgData name="Dave Thaler" userId="ed24ddc2-b570-4455-9a92-7773068acda3" providerId="ADAL" clId="{B9A9B868-D1B8-4631-8F45-58A869F22B49}" dt="2023-01-18T17:58:26.522" v="434"/>
          <ac:picMkLst>
            <pc:docMk/>
            <pc:sldMk cId="1006663549" sldId="322"/>
            <ac:picMk id="97" creationId="{9A22DDE2-FB2D-421B-B377-F9AD495CE9BB}"/>
          </ac:picMkLst>
        </pc:picChg>
        <pc:picChg chg="del">
          <ac:chgData name="Dave Thaler" userId="ed24ddc2-b570-4455-9a92-7773068acda3" providerId="ADAL" clId="{B9A9B868-D1B8-4631-8F45-58A869F22B49}" dt="2023-01-18T17:58:26.522" v="434"/>
          <ac:picMkLst>
            <pc:docMk/>
            <pc:sldMk cId="1006663549" sldId="322"/>
            <ac:picMk id="101" creationId="{FF525AAA-82CE-4027-A26C-B0EFFD856F2E}"/>
          </ac:picMkLst>
        </pc:picChg>
        <pc:picChg chg="add del">
          <ac:chgData name="Dave Thaler" userId="ed24ddc2-b570-4455-9a92-7773068acda3" providerId="ADAL" clId="{B9A9B868-D1B8-4631-8F45-58A869F22B49}" dt="2023-01-18T18:33:04.672" v="773" actId="26606"/>
          <ac:picMkLst>
            <pc:docMk/>
            <pc:sldMk cId="1006663549" sldId="322"/>
            <ac:picMk id="116" creationId="{AEDC804A-D188-8EC7-DE03-3F84B5716E40}"/>
          </ac:picMkLst>
        </pc:picChg>
        <pc:cxnChg chg="add del">
          <ac:chgData name="Dave Thaler" userId="ed24ddc2-b570-4455-9a92-7773068acda3" providerId="ADAL" clId="{B9A9B868-D1B8-4631-8F45-58A869F22B49}" dt="2023-01-18T18:33:04.672" v="773" actId="26606"/>
          <ac:cxnSpMkLst>
            <pc:docMk/>
            <pc:sldMk cId="1006663549" sldId="322"/>
            <ac:cxnSpMk id="117" creationId="{A7F400EE-A8A5-48AF-B4D6-291B52C6F0B0}"/>
          </ac:cxnSpMkLst>
        </pc:cxnChg>
      </pc:sldChg>
      <pc:sldChg chg="add setBg">
        <pc:chgData name="Dave Thaler" userId="ed24ddc2-b570-4455-9a92-7773068acda3" providerId="ADAL" clId="{B9A9B868-D1B8-4631-8F45-58A869F22B49}" dt="2023-01-18T17:59:03.261" v="436"/>
        <pc:sldMkLst>
          <pc:docMk/>
          <pc:sldMk cId="3427780038" sldId="2146846749"/>
        </pc:sldMkLst>
      </pc:sldChg>
      <pc:sldChg chg="add">
        <pc:chgData name="Dave Thaler" userId="ed24ddc2-b570-4455-9a92-7773068acda3" providerId="ADAL" clId="{B9A9B868-D1B8-4631-8F45-58A869F22B49}" dt="2023-01-18T17:59:57.308" v="438"/>
        <pc:sldMkLst>
          <pc:docMk/>
          <pc:sldMk cId="297054954" sldId="2146846751"/>
        </pc:sldMkLst>
      </pc:sldChg>
      <pc:sldChg chg="add">
        <pc:chgData name="Dave Thaler" userId="ed24ddc2-b570-4455-9a92-7773068acda3" providerId="ADAL" clId="{B9A9B868-D1B8-4631-8F45-58A869F22B49}" dt="2023-01-18T17:59:57.308" v="438"/>
        <pc:sldMkLst>
          <pc:docMk/>
          <pc:sldMk cId="5654436" sldId="2146846756"/>
        </pc:sldMkLst>
      </pc:sldChg>
      <pc:sldChg chg="add">
        <pc:chgData name="Dave Thaler" userId="ed24ddc2-b570-4455-9a92-7773068acda3" providerId="ADAL" clId="{B9A9B868-D1B8-4631-8F45-58A869F22B49}" dt="2023-01-18T17:59:57.308" v="438"/>
        <pc:sldMkLst>
          <pc:docMk/>
          <pc:sldMk cId="252599548" sldId="2146846757"/>
        </pc:sldMkLst>
      </pc:sldChg>
      <pc:sldChg chg="modSp add mod">
        <pc:chgData name="Dave Thaler" userId="ed24ddc2-b570-4455-9a92-7773068acda3" providerId="ADAL" clId="{B9A9B868-D1B8-4631-8F45-58A869F22B49}" dt="2023-01-18T18:00:45.533" v="439" actId="207"/>
        <pc:sldMkLst>
          <pc:docMk/>
          <pc:sldMk cId="1241220286" sldId="2146846758"/>
        </pc:sldMkLst>
        <pc:spChg chg="mod">
          <ac:chgData name="Dave Thaler" userId="ed24ddc2-b570-4455-9a92-7773068acda3" providerId="ADAL" clId="{B9A9B868-D1B8-4631-8F45-58A869F22B49}" dt="2023-01-18T18:00:45.533" v="439" actId="207"/>
          <ac:spMkLst>
            <pc:docMk/>
            <pc:sldMk cId="1241220286" sldId="2146846758"/>
            <ac:spMk id="7" creationId="{00000000-0000-0000-0000-000000000000}"/>
          </ac:spMkLst>
        </pc:spChg>
      </pc:sldChg>
      <pc:sldChg chg="modSp new mod">
        <pc:chgData name="Dave Thaler" userId="ed24ddc2-b570-4455-9a92-7773068acda3" providerId="ADAL" clId="{B9A9B868-D1B8-4631-8F45-58A869F22B49}" dt="2023-01-18T18:27:24.574" v="765" actId="20577"/>
        <pc:sldMkLst>
          <pc:docMk/>
          <pc:sldMk cId="269224921" sldId="2146846759"/>
        </pc:sldMkLst>
        <pc:spChg chg="mod">
          <ac:chgData name="Dave Thaler" userId="ed24ddc2-b570-4455-9a92-7773068acda3" providerId="ADAL" clId="{B9A9B868-D1B8-4631-8F45-58A869F22B49}" dt="2023-01-18T18:27:04.877" v="697" actId="20577"/>
          <ac:spMkLst>
            <pc:docMk/>
            <pc:sldMk cId="269224921" sldId="2146846759"/>
            <ac:spMk id="2" creationId="{B2E88C43-0DA8-F584-8FD9-8641C2844B17}"/>
          </ac:spMkLst>
        </pc:spChg>
        <pc:spChg chg="mod">
          <ac:chgData name="Dave Thaler" userId="ed24ddc2-b570-4455-9a92-7773068acda3" providerId="ADAL" clId="{B9A9B868-D1B8-4631-8F45-58A869F22B49}" dt="2023-01-18T18:27:24.574" v="765" actId="20577"/>
          <ac:spMkLst>
            <pc:docMk/>
            <pc:sldMk cId="269224921" sldId="2146846759"/>
            <ac:spMk id="3" creationId="{B16038EE-33B7-1FDC-495B-D10609C64E2E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0F83E-F883-4D22-84E4-6CE62A620DE8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F5D156-5DD4-4F28-A3CC-80ECAE247AD9}">
      <dgm:prSet/>
      <dgm:spPr/>
      <dgm:t>
        <a:bodyPr/>
        <a:lstStyle/>
        <a:p>
          <a:r>
            <a:rPr lang="en-US"/>
            <a:t>Multiple operating systems</a:t>
          </a:r>
        </a:p>
      </dgm:t>
    </dgm:pt>
    <dgm:pt modelId="{DA03D746-E51D-4F23-9419-3CA906F544EA}" type="parTrans" cxnId="{84306715-2065-40E8-A96D-042F01C0025F}">
      <dgm:prSet/>
      <dgm:spPr/>
      <dgm:t>
        <a:bodyPr/>
        <a:lstStyle/>
        <a:p>
          <a:endParaRPr lang="en-US"/>
        </a:p>
      </dgm:t>
    </dgm:pt>
    <dgm:pt modelId="{B3FBACA6-B47A-463E-8EC4-DFAF39274C75}" type="sibTrans" cxnId="{84306715-2065-40E8-A96D-042F01C0025F}">
      <dgm:prSet/>
      <dgm:spPr/>
      <dgm:t>
        <a:bodyPr/>
        <a:lstStyle/>
        <a:p>
          <a:endParaRPr lang="en-US"/>
        </a:p>
      </dgm:t>
    </dgm:pt>
    <dgm:pt modelId="{E31E536F-0EC0-4E7F-A5AD-7E257241CF35}">
      <dgm:prSet/>
      <dgm:spPr/>
      <dgm:t>
        <a:bodyPr/>
        <a:lstStyle/>
        <a:p>
          <a:r>
            <a:rPr lang="en-US"/>
            <a:t>Kernel mode or user mode</a:t>
          </a:r>
        </a:p>
      </dgm:t>
    </dgm:pt>
    <dgm:pt modelId="{79AAB458-4252-4837-8AD3-F063972ABEFD}" type="parTrans" cxnId="{6921C24E-285E-43DD-9BEF-E72E8FC8ABD6}">
      <dgm:prSet/>
      <dgm:spPr/>
      <dgm:t>
        <a:bodyPr/>
        <a:lstStyle/>
        <a:p>
          <a:endParaRPr lang="en-US"/>
        </a:p>
      </dgm:t>
    </dgm:pt>
    <dgm:pt modelId="{9D04C0C6-7C69-489F-8A8D-68E957B82778}" type="sibTrans" cxnId="{6921C24E-285E-43DD-9BEF-E72E8FC8ABD6}">
      <dgm:prSet/>
      <dgm:spPr/>
      <dgm:t>
        <a:bodyPr/>
        <a:lstStyle/>
        <a:p>
          <a:endParaRPr lang="en-US"/>
        </a:p>
      </dgm:t>
    </dgm:pt>
    <dgm:pt modelId="{6B808D5F-EC9A-4829-A9D9-949C5FF6CFA5}">
      <dgm:prSet/>
      <dgm:spPr/>
      <dgm:t>
        <a:bodyPr/>
        <a:lstStyle/>
        <a:p>
          <a:r>
            <a:rPr lang="en-US"/>
            <a:t>Main processor, co-processor, SmartNIC, etc.</a:t>
          </a:r>
        </a:p>
      </dgm:t>
    </dgm:pt>
    <dgm:pt modelId="{417E9630-6F2A-4168-963D-C74D69AFA3BB}" type="parTrans" cxnId="{19C4A6BB-3D25-4721-B458-5E8AC86EE88A}">
      <dgm:prSet/>
      <dgm:spPr/>
      <dgm:t>
        <a:bodyPr/>
        <a:lstStyle/>
        <a:p>
          <a:endParaRPr lang="en-US"/>
        </a:p>
      </dgm:t>
    </dgm:pt>
    <dgm:pt modelId="{F1734875-2343-4224-B16F-6FDD18B92A94}" type="sibTrans" cxnId="{19C4A6BB-3D25-4721-B458-5E8AC86EE88A}">
      <dgm:prSet/>
      <dgm:spPr/>
      <dgm:t>
        <a:bodyPr/>
        <a:lstStyle/>
        <a:p>
          <a:endParaRPr lang="en-US"/>
        </a:p>
      </dgm:t>
    </dgm:pt>
    <dgm:pt modelId="{4858CC6B-BA2B-4943-A3F9-0B5066DA7B9D}">
      <dgm:prSet/>
      <dgm:spPr/>
      <dgm:t>
        <a:bodyPr/>
        <a:lstStyle/>
        <a:p>
          <a:r>
            <a:rPr lang="en-US"/>
            <a:t>Host or Guest VM</a:t>
          </a:r>
        </a:p>
      </dgm:t>
    </dgm:pt>
    <dgm:pt modelId="{DE724EF6-3E16-43CE-9890-F8EAB1014F42}" type="parTrans" cxnId="{966B435E-1495-40D5-8BF7-69168067CCCD}">
      <dgm:prSet/>
      <dgm:spPr/>
      <dgm:t>
        <a:bodyPr/>
        <a:lstStyle/>
        <a:p>
          <a:endParaRPr lang="en-US"/>
        </a:p>
      </dgm:t>
    </dgm:pt>
    <dgm:pt modelId="{9686163A-14EA-4B9B-82C8-CE22DDACBC2E}" type="sibTrans" cxnId="{966B435E-1495-40D5-8BF7-69168067CCCD}">
      <dgm:prSet/>
      <dgm:spPr/>
      <dgm:t>
        <a:bodyPr/>
        <a:lstStyle/>
        <a:p>
          <a:endParaRPr lang="en-US"/>
        </a:p>
      </dgm:t>
    </dgm:pt>
    <dgm:pt modelId="{98ABDAA2-88F7-4925-A60A-D4EFD878E056}">
      <dgm:prSet/>
      <dgm:spPr/>
      <dgm:t>
        <a:bodyPr/>
        <a:lstStyle/>
        <a:p>
          <a:r>
            <a:rPr lang="en-US"/>
            <a:t>Inside or outside containers</a:t>
          </a:r>
        </a:p>
      </dgm:t>
    </dgm:pt>
    <dgm:pt modelId="{60EF210B-C38F-4EB2-A90C-C8642D47DFE1}" type="parTrans" cxnId="{B8BC3736-22E9-4F2D-8E56-F7216DC64EDA}">
      <dgm:prSet/>
      <dgm:spPr/>
      <dgm:t>
        <a:bodyPr/>
        <a:lstStyle/>
        <a:p>
          <a:endParaRPr lang="en-US"/>
        </a:p>
      </dgm:t>
    </dgm:pt>
    <dgm:pt modelId="{D3EB6567-3CEE-473D-9E7F-AA6A1FB5ABA1}" type="sibTrans" cxnId="{B8BC3736-22E9-4F2D-8E56-F7216DC64EDA}">
      <dgm:prSet/>
      <dgm:spPr/>
      <dgm:t>
        <a:bodyPr/>
        <a:lstStyle/>
        <a:p>
          <a:endParaRPr lang="en-US"/>
        </a:p>
      </dgm:t>
    </dgm:pt>
    <dgm:pt modelId="{EB09EC00-9592-46DC-9D8D-8211B9C4259C}">
      <dgm:prSet/>
      <dgm:spPr/>
      <dgm:t>
        <a:bodyPr/>
        <a:lstStyle/>
        <a:p>
          <a:r>
            <a:rPr lang="en-US"/>
            <a:t>Native (JIT-compiled) code or interpreted</a:t>
          </a:r>
        </a:p>
      </dgm:t>
    </dgm:pt>
    <dgm:pt modelId="{269A0B47-BFE9-4525-8AB0-B48FBC8D5783}" type="parTrans" cxnId="{2FD49453-8C32-4176-B52A-D24C0DD1B3D0}">
      <dgm:prSet/>
      <dgm:spPr/>
      <dgm:t>
        <a:bodyPr/>
        <a:lstStyle/>
        <a:p>
          <a:endParaRPr lang="en-US"/>
        </a:p>
      </dgm:t>
    </dgm:pt>
    <dgm:pt modelId="{A0A79E1C-C75A-4022-9435-41FA7843DF7D}" type="sibTrans" cxnId="{2FD49453-8C32-4176-B52A-D24C0DD1B3D0}">
      <dgm:prSet/>
      <dgm:spPr/>
      <dgm:t>
        <a:bodyPr/>
        <a:lstStyle/>
        <a:p>
          <a:endParaRPr lang="en-US"/>
        </a:p>
      </dgm:t>
    </dgm:pt>
    <dgm:pt modelId="{69A207AA-BEFE-4ACC-A9FA-ADBC180399D0}" type="pres">
      <dgm:prSet presAssocID="{B760F83E-F883-4D22-84E4-6CE62A620DE8}" presName="diagram" presStyleCnt="0">
        <dgm:presLayoutVars>
          <dgm:dir/>
          <dgm:resizeHandles val="exact"/>
        </dgm:presLayoutVars>
      </dgm:prSet>
      <dgm:spPr/>
    </dgm:pt>
    <dgm:pt modelId="{46C3E850-45A1-4CA9-A6B5-0D46A78D69BC}" type="pres">
      <dgm:prSet presAssocID="{6DF5D156-5DD4-4F28-A3CC-80ECAE247AD9}" presName="node" presStyleLbl="node1" presStyleIdx="0" presStyleCnt="6" custLinFactNeighborY="-1958">
        <dgm:presLayoutVars>
          <dgm:bulletEnabled val="1"/>
        </dgm:presLayoutVars>
      </dgm:prSet>
      <dgm:spPr/>
    </dgm:pt>
    <dgm:pt modelId="{D1594434-5C01-4419-B9CB-950BC55DC4BE}" type="pres">
      <dgm:prSet presAssocID="{B3FBACA6-B47A-463E-8EC4-DFAF39274C75}" presName="sibTrans" presStyleCnt="0"/>
      <dgm:spPr/>
    </dgm:pt>
    <dgm:pt modelId="{C46750D9-75F0-42FA-9958-AA3CDFA2FA43}" type="pres">
      <dgm:prSet presAssocID="{E31E536F-0EC0-4E7F-A5AD-7E257241CF35}" presName="node" presStyleLbl="node1" presStyleIdx="1" presStyleCnt="6">
        <dgm:presLayoutVars>
          <dgm:bulletEnabled val="1"/>
        </dgm:presLayoutVars>
      </dgm:prSet>
      <dgm:spPr/>
    </dgm:pt>
    <dgm:pt modelId="{1403A654-34E0-4456-843E-5A72AD30AF00}" type="pres">
      <dgm:prSet presAssocID="{9D04C0C6-7C69-489F-8A8D-68E957B82778}" presName="sibTrans" presStyleCnt="0"/>
      <dgm:spPr/>
    </dgm:pt>
    <dgm:pt modelId="{4053F269-8238-43B8-A394-FD0B4465FF01}" type="pres">
      <dgm:prSet presAssocID="{6B808D5F-EC9A-4829-A9D9-949C5FF6CFA5}" presName="node" presStyleLbl="node1" presStyleIdx="2" presStyleCnt="6">
        <dgm:presLayoutVars>
          <dgm:bulletEnabled val="1"/>
        </dgm:presLayoutVars>
      </dgm:prSet>
      <dgm:spPr/>
    </dgm:pt>
    <dgm:pt modelId="{FC8C73FB-1E2C-4D77-9069-E0439D5E2131}" type="pres">
      <dgm:prSet presAssocID="{F1734875-2343-4224-B16F-6FDD18B92A94}" presName="sibTrans" presStyleCnt="0"/>
      <dgm:spPr/>
    </dgm:pt>
    <dgm:pt modelId="{E64FE652-5839-4767-BA55-7DA8742F8B68}" type="pres">
      <dgm:prSet presAssocID="{4858CC6B-BA2B-4943-A3F9-0B5066DA7B9D}" presName="node" presStyleLbl="node1" presStyleIdx="3" presStyleCnt="6">
        <dgm:presLayoutVars>
          <dgm:bulletEnabled val="1"/>
        </dgm:presLayoutVars>
      </dgm:prSet>
      <dgm:spPr/>
    </dgm:pt>
    <dgm:pt modelId="{2FD1C997-7D09-4CDF-8648-F607FD78C9B8}" type="pres">
      <dgm:prSet presAssocID="{9686163A-14EA-4B9B-82C8-CE22DDACBC2E}" presName="sibTrans" presStyleCnt="0"/>
      <dgm:spPr/>
    </dgm:pt>
    <dgm:pt modelId="{0BB07B84-8D4D-4D0F-BE93-45E127CD2CE7}" type="pres">
      <dgm:prSet presAssocID="{98ABDAA2-88F7-4925-A60A-D4EFD878E056}" presName="node" presStyleLbl="node1" presStyleIdx="4" presStyleCnt="6">
        <dgm:presLayoutVars>
          <dgm:bulletEnabled val="1"/>
        </dgm:presLayoutVars>
      </dgm:prSet>
      <dgm:spPr/>
    </dgm:pt>
    <dgm:pt modelId="{947D4E44-2F2D-4038-9DAA-40C35D378A75}" type="pres">
      <dgm:prSet presAssocID="{D3EB6567-3CEE-473D-9E7F-AA6A1FB5ABA1}" presName="sibTrans" presStyleCnt="0"/>
      <dgm:spPr/>
    </dgm:pt>
    <dgm:pt modelId="{B68E8492-A862-4A30-A714-E138D5E6E8FB}" type="pres">
      <dgm:prSet presAssocID="{EB09EC00-9592-46DC-9D8D-8211B9C4259C}" presName="node" presStyleLbl="node1" presStyleIdx="5" presStyleCnt="6">
        <dgm:presLayoutVars>
          <dgm:bulletEnabled val="1"/>
        </dgm:presLayoutVars>
      </dgm:prSet>
      <dgm:spPr/>
    </dgm:pt>
  </dgm:ptLst>
  <dgm:cxnLst>
    <dgm:cxn modelId="{84306715-2065-40E8-A96D-042F01C0025F}" srcId="{B760F83E-F883-4D22-84E4-6CE62A620DE8}" destId="{6DF5D156-5DD4-4F28-A3CC-80ECAE247AD9}" srcOrd="0" destOrd="0" parTransId="{DA03D746-E51D-4F23-9419-3CA906F544EA}" sibTransId="{B3FBACA6-B47A-463E-8EC4-DFAF39274C75}"/>
    <dgm:cxn modelId="{E02B5122-80BC-4111-A6E8-3696170DCDD4}" type="presOf" srcId="{EB09EC00-9592-46DC-9D8D-8211B9C4259C}" destId="{B68E8492-A862-4A30-A714-E138D5E6E8FB}" srcOrd="0" destOrd="0" presId="urn:microsoft.com/office/officeart/2005/8/layout/default"/>
    <dgm:cxn modelId="{8686FB2F-D0D8-4FD8-AB9C-C392928E0823}" type="presOf" srcId="{98ABDAA2-88F7-4925-A60A-D4EFD878E056}" destId="{0BB07B84-8D4D-4D0F-BE93-45E127CD2CE7}" srcOrd="0" destOrd="0" presId="urn:microsoft.com/office/officeart/2005/8/layout/default"/>
    <dgm:cxn modelId="{B8BC3736-22E9-4F2D-8E56-F7216DC64EDA}" srcId="{B760F83E-F883-4D22-84E4-6CE62A620DE8}" destId="{98ABDAA2-88F7-4925-A60A-D4EFD878E056}" srcOrd="4" destOrd="0" parTransId="{60EF210B-C38F-4EB2-A90C-C8642D47DFE1}" sibTransId="{D3EB6567-3CEE-473D-9E7F-AA6A1FB5ABA1}"/>
    <dgm:cxn modelId="{7C75CF39-2DB5-49B6-ACD3-1B7C0009DD92}" type="presOf" srcId="{6DF5D156-5DD4-4F28-A3CC-80ECAE247AD9}" destId="{46C3E850-45A1-4CA9-A6B5-0D46A78D69BC}" srcOrd="0" destOrd="0" presId="urn:microsoft.com/office/officeart/2005/8/layout/default"/>
    <dgm:cxn modelId="{249DB23B-402A-4913-8E76-A3823BDDB4FE}" type="presOf" srcId="{6B808D5F-EC9A-4829-A9D9-949C5FF6CFA5}" destId="{4053F269-8238-43B8-A394-FD0B4465FF01}" srcOrd="0" destOrd="0" presId="urn:microsoft.com/office/officeart/2005/8/layout/default"/>
    <dgm:cxn modelId="{966B435E-1495-40D5-8BF7-69168067CCCD}" srcId="{B760F83E-F883-4D22-84E4-6CE62A620DE8}" destId="{4858CC6B-BA2B-4943-A3F9-0B5066DA7B9D}" srcOrd="3" destOrd="0" parTransId="{DE724EF6-3E16-43CE-9890-F8EAB1014F42}" sibTransId="{9686163A-14EA-4B9B-82C8-CE22DDACBC2E}"/>
    <dgm:cxn modelId="{6921C24E-285E-43DD-9BEF-E72E8FC8ABD6}" srcId="{B760F83E-F883-4D22-84E4-6CE62A620DE8}" destId="{E31E536F-0EC0-4E7F-A5AD-7E257241CF35}" srcOrd="1" destOrd="0" parTransId="{79AAB458-4252-4837-8AD3-F063972ABEFD}" sibTransId="{9D04C0C6-7C69-489F-8A8D-68E957B82778}"/>
    <dgm:cxn modelId="{2FD49453-8C32-4176-B52A-D24C0DD1B3D0}" srcId="{B760F83E-F883-4D22-84E4-6CE62A620DE8}" destId="{EB09EC00-9592-46DC-9D8D-8211B9C4259C}" srcOrd="5" destOrd="0" parTransId="{269A0B47-BFE9-4525-8AB0-B48FBC8D5783}" sibTransId="{A0A79E1C-C75A-4022-9435-41FA7843DF7D}"/>
    <dgm:cxn modelId="{19C4A6BB-3D25-4721-B458-5E8AC86EE88A}" srcId="{B760F83E-F883-4D22-84E4-6CE62A620DE8}" destId="{6B808D5F-EC9A-4829-A9D9-949C5FF6CFA5}" srcOrd="2" destOrd="0" parTransId="{417E9630-6F2A-4168-963D-C74D69AFA3BB}" sibTransId="{F1734875-2343-4224-B16F-6FDD18B92A94}"/>
    <dgm:cxn modelId="{03F945DB-8BF2-40A6-BEB4-8CCB26FFB6EE}" type="presOf" srcId="{E31E536F-0EC0-4E7F-A5AD-7E257241CF35}" destId="{C46750D9-75F0-42FA-9958-AA3CDFA2FA43}" srcOrd="0" destOrd="0" presId="urn:microsoft.com/office/officeart/2005/8/layout/default"/>
    <dgm:cxn modelId="{1DDDDEDB-22F0-49BE-93F8-6B7737FB1437}" type="presOf" srcId="{4858CC6B-BA2B-4943-A3F9-0B5066DA7B9D}" destId="{E64FE652-5839-4767-BA55-7DA8742F8B68}" srcOrd="0" destOrd="0" presId="urn:microsoft.com/office/officeart/2005/8/layout/default"/>
    <dgm:cxn modelId="{CD6960F1-1903-46F3-95CA-C3E2D6217C76}" type="presOf" srcId="{B760F83E-F883-4D22-84E4-6CE62A620DE8}" destId="{69A207AA-BEFE-4ACC-A9FA-ADBC180399D0}" srcOrd="0" destOrd="0" presId="urn:microsoft.com/office/officeart/2005/8/layout/default"/>
    <dgm:cxn modelId="{9252A47C-6FAF-4A42-A353-1A617E69A881}" type="presParOf" srcId="{69A207AA-BEFE-4ACC-A9FA-ADBC180399D0}" destId="{46C3E850-45A1-4CA9-A6B5-0D46A78D69BC}" srcOrd="0" destOrd="0" presId="urn:microsoft.com/office/officeart/2005/8/layout/default"/>
    <dgm:cxn modelId="{BE2F40BC-99E7-48D0-A4A9-7DB52AFFD3CF}" type="presParOf" srcId="{69A207AA-BEFE-4ACC-A9FA-ADBC180399D0}" destId="{D1594434-5C01-4419-B9CB-950BC55DC4BE}" srcOrd="1" destOrd="0" presId="urn:microsoft.com/office/officeart/2005/8/layout/default"/>
    <dgm:cxn modelId="{F0D3DD62-C7B5-4A7D-9D3F-C7A7FBEB857B}" type="presParOf" srcId="{69A207AA-BEFE-4ACC-A9FA-ADBC180399D0}" destId="{C46750D9-75F0-42FA-9958-AA3CDFA2FA43}" srcOrd="2" destOrd="0" presId="urn:microsoft.com/office/officeart/2005/8/layout/default"/>
    <dgm:cxn modelId="{71E59158-D974-4CA5-818C-B2457F502D7E}" type="presParOf" srcId="{69A207AA-BEFE-4ACC-A9FA-ADBC180399D0}" destId="{1403A654-34E0-4456-843E-5A72AD30AF00}" srcOrd="3" destOrd="0" presId="urn:microsoft.com/office/officeart/2005/8/layout/default"/>
    <dgm:cxn modelId="{28209452-E850-4967-A84C-D554035113A0}" type="presParOf" srcId="{69A207AA-BEFE-4ACC-A9FA-ADBC180399D0}" destId="{4053F269-8238-43B8-A394-FD0B4465FF01}" srcOrd="4" destOrd="0" presId="urn:microsoft.com/office/officeart/2005/8/layout/default"/>
    <dgm:cxn modelId="{4C6D52C2-80F0-4D17-9956-BB2460885A69}" type="presParOf" srcId="{69A207AA-BEFE-4ACC-A9FA-ADBC180399D0}" destId="{FC8C73FB-1E2C-4D77-9069-E0439D5E2131}" srcOrd="5" destOrd="0" presId="urn:microsoft.com/office/officeart/2005/8/layout/default"/>
    <dgm:cxn modelId="{B629DA17-EE13-4244-A428-7B3832A52512}" type="presParOf" srcId="{69A207AA-BEFE-4ACC-A9FA-ADBC180399D0}" destId="{E64FE652-5839-4767-BA55-7DA8742F8B68}" srcOrd="6" destOrd="0" presId="urn:microsoft.com/office/officeart/2005/8/layout/default"/>
    <dgm:cxn modelId="{2D536254-8D1F-466F-AD53-64C5A59531C7}" type="presParOf" srcId="{69A207AA-BEFE-4ACC-A9FA-ADBC180399D0}" destId="{2FD1C997-7D09-4CDF-8648-F607FD78C9B8}" srcOrd="7" destOrd="0" presId="urn:microsoft.com/office/officeart/2005/8/layout/default"/>
    <dgm:cxn modelId="{FBDEE52F-18B8-45B8-963A-76656B3F8311}" type="presParOf" srcId="{69A207AA-BEFE-4ACC-A9FA-ADBC180399D0}" destId="{0BB07B84-8D4D-4D0F-BE93-45E127CD2CE7}" srcOrd="8" destOrd="0" presId="urn:microsoft.com/office/officeart/2005/8/layout/default"/>
    <dgm:cxn modelId="{3F8B0F16-72D0-4FD2-9AF9-23CD84591236}" type="presParOf" srcId="{69A207AA-BEFE-4ACC-A9FA-ADBC180399D0}" destId="{947D4E44-2F2D-4038-9DAA-40C35D378A75}" srcOrd="9" destOrd="0" presId="urn:microsoft.com/office/officeart/2005/8/layout/default"/>
    <dgm:cxn modelId="{32AA0FD8-525A-46E3-86C9-F44BC2C7C56E}" type="presParOf" srcId="{69A207AA-BEFE-4ACC-A9FA-ADBC180399D0}" destId="{B68E8492-A862-4A30-A714-E138D5E6E8F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1A9981-F5FA-4A89-ADCA-11B92232B78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955AFE-42EA-44F4-918B-4C0C0775CE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Bespoke frameworks</a:t>
          </a:r>
        </a:p>
      </dgm:t>
    </dgm:pt>
    <dgm:pt modelId="{A378B11B-9A2F-445A-8B3B-E9B96A57C0C6}" type="parTrans" cxnId="{73AA626B-DADF-44E3-B2C7-066C950189A1}">
      <dgm:prSet/>
      <dgm:spPr/>
      <dgm:t>
        <a:bodyPr/>
        <a:lstStyle/>
        <a:p>
          <a:endParaRPr lang="en-US"/>
        </a:p>
      </dgm:t>
    </dgm:pt>
    <dgm:pt modelId="{6A3073B1-863A-453D-BB17-E50E527F4442}" type="sibTrans" cxnId="{73AA626B-DADF-44E3-B2C7-066C950189A1}">
      <dgm:prSet/>
      <dgm:spPr/>
      <dgm:t>
        <a:bodyPr/>
        <a:lstStyle/>
        <a:p>
          <a:endParaRPr lang="en-US"/>
        </a:p>
      </dgm:t>
    </dgm:pt>
    <dgm:pt modelId="{FFE70FE5-2D5A-4CE5-B559-9F52611AC5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Generalized framework</a:t>
          </a:r>
        </a:p>
      </dgm:t>
    </dgm:pt>
    <dgm:pt modelId="{CEEEE26E-9D77-4E9B-8CC5-B661F6E907B4}" type="parTrans" cxnId="{ED1271FF-F60B-42F8-A9D1-7D593E1A3152}">
      <dgm:prSet/>
      <dgm:spPr/>
      <dgm:t>
        <a:bodyPr/>
        <a:lstStyle/>
        <a:p>
          <a:endParaRPr lang="en-US"/>
        </a:p>
      </dgm:t>
    </dgm:pt>
    <dgm:pt modelId="{8F2A8D23-C2A5-4843-94CE-A35609B122A4}" type="sibTrans" cxnId="{ED1271FF-F60B-42F8-A9D1-7D593E1A3152}">
      <dgm:prSet/>
      <dgm:spPr/>
      <dgm:t>
        <a:bodyPr/>
        <a:lstStyle/>
        <a:p>
          <a:endParaRPr lang="en-US"/>
        </a:p>
      </dgm:t>
    </dgm:pt>
    <dgm:pt modelId="{BC5DAD5D-85E9-43EB-B1B7-0988A3F8F0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Single language</a:t>
          </a:r>
        </a:p>
      </dgm:t>
    </dgm:pt>
    <dgm:pt modelId="{641CE711-22E5-47B8-9F06-87E413CF9CE5}" type="parTrans" cxnId="{11BB3CB6-C869-4A8F-A46B-393D01E93AEC}">
      <dgm:prSet/>
      <dgm:spPr/>
      <dgm:t>
        <a:bodyPr/>
        <a:lstStyle/>
        <a:p>
          <a:endParaRPr lang="en-US"/>
        </a:p>
      </dgm:t>
    </dgm:pt>
    <dgm:pt modelId="{0BF93109-CB9F-4DA1-9F5C-55C7DA4B2AFF}" type="sibTrans" cxnId="{11BB3CB6-C869-4A8F-A46B-393D01E93AEC}">
      <dgm:prSet/>
      <dgm:spPr/>
      <dgm:t>
        <a:bodyPr/>
        <a:lstStyle/>
        <a:p>
          <a:endParaRPr lang="en-US"/>
        </a:p>
      </dgm:t>
    </dgm:pt>
    <dgm:pt modelId="{AF2F8F03-1A37-41D4-AFBD-5CE367846C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“Meet developers where they are at”</a:t>
          </a:r>
        </a:p>
      </dgm:t>
    </dgm:pt>
    <dgm:pt modelId="{B320C00E-DE68-4721-9B4A-93DA9A44C64A}" type="parTrans" cxnId="{570D5706-C201-403C-99B2-C592632B5E60}">
      <dgm:prSet/>
      <dgm:spPr/>
      <dgm:t>
        <a:bodyPr/>
        <a:lstStyle/>
        <a:p>
          <a:endParaRPr lang="en-US"/>
        </a:p>
      </dgm:t>
    </dgm:pt>
    <dgm:pt modelId="{C5908CF2-89BA-460F-8836-DCCEADB14801}" type="sibTrans" cxnId="{570D5706-C201-403C-99B2-C592632B5E60}">
      <dgm:prSet/>
      <dgm:spPr/>
      <dgm:t>
        <a:bodyPr/>
        <a:lstStyle/>
        <a:p>
          <a:endParaRPr lang="en-US"/>
        </a:p>
      </dgm:t>
    </dgm:pt>
    <dgm:pt modelId="{C73299E6-2F7B-4365-BCC8-98404E119392}" type="pres">
      <dgm:prSet presAssocID="{681A9981-F5FA-4A89-ADCA-11B92232B782}" presName="root" presStyleCnt="0">
        <dgm:presLayoutVars>
          <dgm:dir/>
          <dgm:resizeHandles val="exact"/>
        </dgm:presLayoutVars>
      </dgm:prSet>
      <dgm:spPr/>
    </dgm:pt>
    <dgm:pt modelId="{3210BF87-0D37-4F7A-8298-6A8A6887F075}" type="pres">
      <dgm:prSet presAssocID="{FF955AFE-42EA-44F4-918B-4C0C0775CE06}" presName="compNode" presStyleCnt="0"/>
      <dgm:spPr/>
    </dgm:pt>
    <dgm:pt modelId="{2463DC6D-86E2-42F1-B226-ED202D8B38A5}" type="pres">
      <dgm:prSet presAssocID="{FF955AFE-42EA-44F4-918B-4C0C0775CE06}" presName="iconBgRect" presStyleLbl="bgShp" presStyleIdx="0" presStyleCnt="4"/>
      <dgm:spPr/>
    </dgm:pt>
    <dgm:pt modelId="{B4CCEA56-F122-4B6E-B6C5-A7C494CF9E1C}" type="pres">
      <dgm:prSet presAssocID="{FF955AFE-42EA-44F4-918B-4C0C0775CE0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F91CE5-C657-44B1-8DB0-5EC26EAEB64D}" type="pres">
      <dgm:prSet presAssocID="{FF955AFE-42EA-44F4-918B-4C0C0775CE06}" presName="spaceRect" presStyleCnt="0"/>
      <dgm:spPr/>
    </dgm:pt>
    <dgm:pt modelId="{0F44E036-A6E1-4A9D-BE52-DD703CC844C0}" type="pres">
      <dgm:prSet presAssocID="{FF955AFE-42EA-44F4-918B-4C0C0775CE06}" presName="textRect" presStyleLbl="revTx" presStyleIdx="0" presStyleCnt="4">
        <dgm:presLayoutVars>
          <dgm:chMax val="1"/>
          <dgm:chPref val="1"/>
        </dgm:presLayoutVars>
      </dgm:prSet>
      <dgm:spPr/>
    </dgm:pt>
    <dgm:pt modelId="{01C0C4A1-DCD0-4352-805D-109D04AA84A9}" type="pres">
      <dgm:prSet presAssocID="{6A3073B1-863A-453D-BB17-E50E527F4442}" presName="sibTrans" presStyleCnt="0"/>
      <dgm:spPr/>
    </dgm:pt>
    <dgm:pt modelId="{C0E0C111-749C-4BFA-9928-CA36488A7B12}" type="pres">
      <dgm:prSet presAssocID="{FFE70FE5-2D5A-4CE5-B559-9F52611AC53E}" presName="compNode" presStyleCnt="0"/>
      <dgm:spPr/>
    </dgm:pt>
    <dgm:pt modelId="{081FF3BB-9F60-47A9-965D-E0A5FA8DE9E9}" type="pres">
      <dgm:prSet presAssocID="{FFE70FE5-2D5A-4CE5-B559-9F52611AC53E}" presName="iconBgRect" presStyleLbl="bgShp" presStyleIdx="1" presStyleCnt="4"/>
      <dgm:spPr/>
    </dgm:pt>
    <dgm:pt modelId="{7EA68119-8815-438E-AF4F-319C2E4339EA}" type="pres">
      <dgm:prSet presAssocID="{FFE70FE5-2D5A-4CE5-B559-9F52611AC5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Distribution"/>
        </a:ext>
      </dgm:extLst>
    </dgm:pt>
    <dgm:pt modelId="{1DE9B802-17DB-4420-AC77-6B9FF4E21B03}" type="pres">
      <dgm:prSet presAssocID="{FFE70FE5-2D5A-4CE5-B559-9F52611AC53E}" presName="spaceRect" presStyleCnt="0"/>
      <dgm:spPr/>
    </dgm:pt>
    <dgm:pt modelId="{3F04AB06-AEB2-4488-8F7C-D169AD10A7C6}" type="pres">
      <dgm:prSet presAssocID="{FFE70FE5-2D5A-4CE5-B559-9F52611AC53E}" presName="textRect" presStyleLbl="revTx" presStyleIdx="1" presStyleCnt="4">
        <dgm:presLayoutVars>
          <dgm:chMax val="1"/>
          <dgm:chPref val="1"/>
        </dgm:presLayoutVars>
      </dgm:prSet>
      <dgm:spPr/>
    </dgm:pt>
    <dgm:pt modelId="{7DDAB071-82DB-440E-935C-E79183B3708D}" type="pres">
      <dgm:prSet presAssocID="{8F2A8D23-C2A5-4843-94CE-A35609B122A4}" presName="sibTrans" presStyleCnt="0"/>
      <dgm:spPr/>
    </dgm:pt>
    <dgm:pt modelId="{16535C60-AEE4-4851-9394-80C3CE1D56B4}" type="pres">
      <dgm:prSet presAssocID="{BC5DAD5D-85E9-43EB-B1B7-0988A3F8F0E4}" presName="compNode" presStyleCnt="0"/>
      <dgm:spPr/>
    </dgm:pt>
    <dgm:pt modelId="{5BE738C5-58B4-4369-A8A2-2EF8C82EF95D}" type="pres">
      <dgm:prSet presAssocID="{BC5DAD5D-85E9-43EB-B1B7-0988A3F8F0E4}" presName="iconBgRect" presStyleLbl="bgShp" presStyleIdx="2" presStyleCnt="4"/>
      <dgm:spPr/>
    </dgm:pt>
    <dgm:pt modelId="{F89C1BF6-A722-4860-928C-F191227480BE}" type="pres">
      <dgm:prSet presAssocID="{BC5DAD5D-85E9-43EB-B1B7-0988A3F8F0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F2987E61-94B0-40FE-AC4C-B3260FCCE39B}" type="pres">
      <dgm:prSet presAssocID="{BC5DAD5D-85E9-43EB-B1B7-0988A3F8F0E4}" presName="spaceRect" presStyleCnt="0"/>
      <dgm:spPr/>
    </dgm:pt>
    <dgm:pt modelId="{6FFF9F51-E059-4AC2-82F8-FA14D0519A5D}" type="pres">
      <dgm:prSet presAssocID="{BC5DAD5D-85E9-43EB-B1B7-0988A3F8F0E4}" presName="textRect" presStyleLbl="revTx" presStyleIdx="2" presStyleCnt="4">
        <dgm:presLayoutVars>
          <dgm:chMax val="1"/>
          <dgm:chPref val="1"/>
        </dgm:presLayoutVars>
      </dgm:prSet>
      <dgm:spPr/>
    </dgm:pt>
    <dgm:pt modelId="{3CBC007D-85C0-46DA-97F3-921ADF1A1D2F}" type="pres">
      <dgm:prSet presAssocID="{0BF93109-CB9F-4DA1-9F5C-55C7DA4B2AFF}" presName="sibTrans" presStyleCnt="0"/>
      <dgm:spPr/>
    </dgm:pt>
    <dgm:pt modelId="{B9AD486C-1930-4897-8487-9E3EB754ADA9}" type="pres">
      <dgm:prSet presAssocID="{AF2F8F03-1A37-41D4-AFBD-5CE367846C80}" presName="compNode" presStyleCnt="0"/>
      <dgm:spPr/>
    </dgm:pt>
    <dgm:pt modelId="{42FCB44B-96FC-498D-BDBE-2CC01DBE37EA}" type="pres">
      <dgm:prSet presAssocID="{AF2F8F03-1A37-41D4-AFBD-5CE367846C80}" presName="iconBgRect" presStyleLbl="bgShp" presStyleIdx="3" presStyleCnt="4"/>
      <dgm:spPr/>
    </dgm:pt>
    <dgm:pt modelId="{C637FE3E-EA08-4F9E-8321-80F48A5E9973}" type="pres">
      <dgm:prSet presAssocID="{AF2F8F03-1A37-41D4-AFBD-5CE367846C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7353B7E7-25D0-44AE-8D38-49878F656049}" type="pres">
      <dgm:prSet presAssocID="{AF2F8F03-1A37-41D4-AFBD-5CE367846C80}" presName="spaceRect" presStyleCnt="0"/>
      <dgm:spPr/>
    </dgm:pt>
    <dgm:pt modelId="{67511901-6B26-4077-AD99-0DBE8EC340D5}" type="pres">
      <dgm:prSet presAssocID="{AF2F8F03-1A37-41D4-AFBD-5CE367846C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0D5706-C201-403C-99B2-C592632B5E60}" srcId="{681A9981-F5FA-4A89-ADCA-11B92232B782}" destId="{AF2F8F03-1A37-41D4-AFBD-5CE367846C80}" srcOrd="3" destOrd="0" parTransId="{B320C00E-DE68-4721-9B4A-93DA9A44C64A}" sibTransId="{C5908CF2-89BA-460F-8836-DCCEADB14801}"/>
    <dgm:cxn modelId="{5FA94527-AB48-4528-866C-C6FAA4AD90FD}" type="presOf" srcId="{BC5DAD5D-85E9-43EB-B1B7-0988A3F8F0E4}" destId="{6FFF9F51-E059-4AC2-82F8-FA14D0519A5D}" srcOrd="0" destOrd="0" presId="urn:microsoft.com/office/officeart/2018/5/layout/IconCircleLabelList"/>
    <dgm:cxn modelId="{BF5B782B-BE34-4872-9DC0-A18620A85884}" type="presOf" srcId="{681A9981-F5FA-4A89-ADCA-11B92232B782}" destId="{C73299E6-2F7B-4365-BCC8-98404E119392}" srcOrd="0" destOrd="0" presId="urn:microsoft.com/office/officeart/2018/5/layout/IconCircleLabelList"/>
    <dgm:cxn modelId="{73AA626B-DADF-44E3-B2C7-066C950189A1}" srcId="{681A9981-F5FA-4A89-ADCA-11B92232B782}" destId="{FF955AFE-42EA-44F4-918B-4C0C0775CE06}" srcOrd="0" destOrd="0" parTransId="{A378B11B-9A2F-445A-8B3B-E9B96A57C0C6}" sibTransId="{6A3073B1-863A-453D-BB17-E50E527F4442}"/>
    <dgm:cxn modelId="{0B2C849F-6BD6-4B36-8A07-61945BBC973B}" type="presOf" srcId="{FFE70FE5-2D5A-4CE5-B559-9F52611AC53E}" destId="{3F04AB06-AEB2-4488-8F7C-D169AD10A7C6}" srcOrd="0" destOrd="0" presId="urn:microsoft.com/office/officeart/2018/5/layout/IconCircleLabelList"/>
    <dgm:cxn modelId="{11BB3CB6-C869-4A8F-A46B-393D01E93AEC}" srcId="{681A9981-F5FA-4A89-ADCA-11B92232B782}" destId="{BC5DAD5D-85E9-43EB-B1B7-0988A3F8F0E4}" srcOrd="2" destOrd="0" parTransId="{641CE711-22E5-47B8-9F06-87E413CF9CE5}" sibTransId="{0BF93109-CB9F-4DA1-9F5C-55C7DA4B2AFF}"/>
    <dgm:cxn modelId="{3AD6C4DA-56BF-4CA2-AB8F-1DF9E1829972}" type="presOf" srcId="{FF955AFE-42EA-44F4-918B-4C0C0775CE06}" destId="{0F44E036-A6E1-4A9D-BE52-DD703CC844C0}" srcOrd="0" destOrd="0" presId="urn:microsoft.com/office/officeart/2018/5/layout/IconCircleLabelList"/>
    <dgm:cxn modelId="{01635DF3-50EA-470D-9472-DDC07F53ABF8}" type="presOf" srcId="{AF2F8F03-1A37-41D4-AFBD-5CE367846C80}" destId="{67511901-6B26-4077-AD99-0DBE8EC340D5}" srcOrd="0" destOrd="0" presId="urn:microsoft.com/office/officeart/2018/5/layout/IconCircleLabelList"/>
    <dgm:cxn modelId="{ED1271FF-F60B-42F8-A9D1-7D593E1A3152}" srcId="{681A9981-F5FA-4A89-ADCA-11B92232B782}" destId="{FFE70FE5-2D5A-4CE5-B559-9F52611AC53E}" srcOrd="1" destOrd="0" parTransId="{CEEEE26E-9D77-4E9B-8CC5-B661F6E907B4}" sibTransId="{8F2A8D23-C2A5-4843-94CE-A35609B122A4}"/>
    <dgm:cxn modelId="{EA377827-09F7-4ECB-9E00-D9D6EA6F7396}" type="presParOf" srcId="{C73299E6-2F7B-4365-BCC8-98404E119392}" destId="{3210BF87-0D37-4F7A-8298-6A8A6887F075}" srcOrd="0" destOrd="0" presId="urn:microsoft.com/office/officeart/2018/5/layout/IconCircleLabelList"/>
    <dgm:cxn modelId="{C7B81609-CE78-4921-B43F-415B3BE998F7}" type="presParOf" srcId="{3210BF87-0D37-4F7A-8298-6A8A6887F075}" destId="{2463DC6D-86E2-42F1-B226-ED202D8B38A5}" srcOrd="0" destOrd="0" presId="urn:microsoft.com/office/officeart/2018/5/layout/IconCircleLabelList"/>
    <dgm:cxn modelId="{006010AB-9023-4CBE-B810-FF1FDFE9CCAF}" type="presParOf" srcId="{3210BF87-0D37-4F7A-8298-6A8A6887F075}" destId="{B4CCEA56-F122-4B6E-B6C5-A7C494CF9E1C}" srcOrd="1" destOrd="0" presId="urn:microsoft.com/office/officeart/2018/5/layout/IconCircleLabelList"/>
    <dgm:cxn modelId="{CCDE449E-6300-400E-A9C0-26D5702F7FDB}" type="presParOf" srcId="{3210BF87-0D37-4F7A-8298-6A8A6887F075}" destId="{52F91CE5-C657-44B1-8DB0-5EC26EAEB64D}" srcOrd="2" destOrd="0" presId="urn:microsoft.com/office/officeart/2018/5/layout/IconCircleLabelList"/>
    <dgm:cxn modelId="{E5D2E3F5-D525-47EB-8F3B-54533FF04665}" type="presParOf" srcId="{3210BF87-0D37-4F7A-8298-6A8A6887F075}" destId="{0F44E036-A6E1-4A9D-BE52-DD703CC844C0}" srcOrd="3" destOrd="0" presId="urn:microsoft.com/office/officeart/2018/5/layout/IconCircleLabelList"/>
    <dgm:cxn modelId="{1105377D-32FD-4D08-83F9-4AC9BFCCE1BF}" type="presParOf" srcId="{C73299E6-2F7B-4365-BCC8-98404E119392}" destId="{01C0C4A1-DCD0-4352-805D-109D04AA84A9}" srcOrd="1" destOrd="0" presId="urn:microsoft.com/office/officeart/2018/5/layout/IconCircleLabelList"/>
    <dgm:cxn modelId="{A276162F-3441-4109-BAB8-46A53F880F48}" type="presParOf" srcId="{C73299E6-2F7B-4365-BCC8-98404E119392}" destId="{C0E0C111-749C-4BFA-9928-CA36488A7B12}" srcOrd="2" destOrd="0" presId="urn:microsoft.com/office/officeart/2018/5/layout/IconCircleLabelList"/>
    <dgm:cxn modelId="{6E2CBF14-E8F3-43CE-A9F6-87FBC3151729}" type="presParOf" srcId="{C0E0C111-749C-4BFA-9928-CA36488A7B12}" destId="{081FF3BB-9F60-47A9-965D-E0A5FA8DE9E9}" srcOrd="0" destOrd="0" presId="urn:microsoft.com/office/officeart/2018/5/layout/IconCircleLabelList"/>
    <dgm:cxn modelId="{0B7B9B73-892B-4CA5-9A48-8AB6CEA8EEA6}" type="presParOf" srcId="{C0E0C111-749C-4BFA-9928-CA36488A7B12}" destId="{7EA68119-8815-438E-AF4F-319C2E4339EA}" srcOrd="1" destOrd="0" presId="urn:microsoft.com/office/officeart/2018/5/layout/IconCircleLabelList"/>
    <dgm:cxn modelId="{44CF4253-0C4B-4C4D-8163-BC32BC9FCD0D}" type="presParOf" srcId="{C0E0C111-749C-4BFA-9928-CA36488A7B12}" destId="{1DE9B802-17DB-4420-AC77-6B9FF4E21B03}" srcOrd="2" destOrd="0" presId="urn:microsoft.com/office/officeart/2018/5/layout/IconCircleLabelList"/>
    <dgm:cxn modelId="{E3F5C008-1209-4A02-804E-7F99B057F4E9}" type="presParOf" srcId="{C0E0C111-749C-4BFA-9928-CA36488A7B12}" destId="{3F04AB06-AEB2-4488-8F7C-D169AD10A7C6}" srcOrd="3" destOrd="0" presId="urn:microsoft.com/office/officeart/2018/5/layout/IconCircleLabelList"/>
    <dgm:cxn modelId="{174DE1E5-13D0-470B-9AF1-464DCD4862ED}" type="presParOf" srcId="{C73299E6-2F7B-4365-BCC8-98404E119392}" destId="{7DDAB071-82DB-440E-935C-E79183B3708D}" srcOrd="3" destOrd="0" presId="urn:microsoft.com/office/officeart/2018/5/layout/IconCircleLabelList"/>
    <dgm:cxn modelId="{692E61EC-2349-46F2-B180-727F20679D9F}" type="presParOf" srcId="{C73299E6-2F7B-4365-BCC8-98404E119392}" destId="{16535C60-AEE4-4851-9394-80C3CE1D56B4}" srcOrd="4" destOrd="0" presId="urn:microsoft.com/office/officeart/2018/5/layout/IconCircleLabelList"/>
    <dgm:cxn modelId="{FAF02641-06FA-4370-B7F4-33CC34F19CFD}" type="presParOf" srcId="{16535C60-AEE4-4851-9394-80C3CE1D56B4}" destId="{5BE738C5-58B4-4369-A8A2-2EF8C82EF95D}" srcOrd="0" destOrd="0" presId="urn:microsoft.com/office/officeart/2018/5/layout/IconCircleLabelList"/>
    <dgm:cxn modelId="{E673CBED-FDA1-4EA9-B1DD-1C093C6DFF2A}" type="presParOf" srcId="{16535C60-AEE4-4851-9394-80C3CE1D56B4}" destId="{F89C1BF6-A722-4860-928C-F191227480BE}" srcOrd="1" destOrd="0" presId="urn:microsoft.com/office/officeart/2018/5/layout/IconCircleLabelList"/>
    <dgm:cxn modelId="{CD1A5574-EAD8-4102-AF21-BB6C99642097}" type="presParOf" srcId="{16535C60-AEE4-4851-9394-80C3CE1D56B4}" destId="{F2987E61-94B0-40FE-AC4C-B3260FCCE39B}" srcOrd="2" destOrd="0" presId="urn:microsoft.com/office/officeart/2018/5/layout/IconCircleLabelList"/>
    <dgm:cxn modelId="{DA4AC15D-32B0-4C9C-937B-1FF38C2C938A}" type="presParOf" srcId="{16535C60-AEE4-4851-9394-80C3CE1D56B4}" destId="{6FFF9F51-E059-4AC2-82F8-FA14D0519A5D}" srcOrd="3" destOrd="0" presId="urn:microsoft.com/office/officeart/2018/5/layout/IconCircleLabelList"/>
    <dgm:cxn modelId="{E083C475-51C3-4FE5-B819-966CC7A9093F}" type="presParOf" srcId="{C73299E6-2F7B-4365-BCC8-98404E119392}" destId="{3CBC007D-85C0-46DA-97F3-921ADF1A1D2F}" srcOrd="5" destOrd="0" presId="urn:microsoft.com/office/officeart/2018/5/layout/IconCircleLabelList"/>
    <dgm:cxn modelId="{41161E91-6B79-4523-BF40-1F0890E66B1A}" type="presParOf" srcId="{C73299E6-2F7B-4365-BCC8-98404E119392}" destId="{B9AD486C-1930-4897-8487-9E3EB754ADA9}" srcOrd="6" destOrd="0" presId="urn:microsoft.com/office/officeart/2018/5/layout/IconCircleLabelList"/>
    <dgm:cxn modelId="{D71CD8FA-A41B-4E88-B964-118C5AC58481}" type="presParOf" srcId="{B9AD486C-1930-4897-8487-9E3EB754ADA9}" destId="{42FCB44B-96FC-498D-BDBE-2CC01DBE37EA}" srcOrd="0" destOrd="0" presId="urn:microsoft.com/office/officeart/2018/5/layout/IconCircleLabelList"/>
    <dgm:cxn modelId="{83447D98-32EA-441A-A0C0-34F34F31E559}" type="presParOf" srcId="{B9AD486C-1930-4897-8487-9E3EB754ADA9}" destId="{C637FE3E-EA08-4F9E-8321-80F48A5E9973}" srcOrd="1" destOrd="0" presId="urn:microsoft.com/office/officeart/2018/5/layout/IconCircleLabelList"/>
    <dgm:cxn modelId="{96388538-1A73-4339-9EE2-D4FFA0E8E869}" type="presParOf" srcId="{B9AD486C-1930-4897-8487-9E3EB754ADA9}" destId="{7353B7E7-25D0-44AE-8D38-49878F656049}" srcOrd="2" destOrd="0" presId="urn:microsoft.com/office/officeart/2018/5/layout/IconCircleLabelList"/>
    <dgm:cxn modelId="{E6131827-3FDB-4B9F-9922-D733FC7A3655}" type="presParOf" srcId="{B9AD486C-1930-4897-8487-9E3EB754ADA9}" destId="{67511901-6B26-4077-AD99-0DBE8EC340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3E850-45A1-4CA9-A6B5-0D46A78D69BC}">
      <dsp:nvSpPr>
        <dsp:cNvPr id="0" name=""/>
        <dsp:cNvSpPr/>
      </dsp:nvSpPr>
      <dsp:spPr>
        <a:xfrm>
          <a:off x="1073586" y="0"/>
          <a:ext cx="2710383" cy="16262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Multiple operating systems</a:t>
          </a:r>
        </a:p>
      </dsp:txBody>
      <dsp:txXfrm>
        <a:off x="1073586" y="0"/>
        <a:ext cx="2710383" cy="1626230"/>
      </dsp:txXfrm>
    </dsp:sp>
    <dsp:sp modelId="{C46750D9-75F0-42FA-9958-AA3CDFA2FA43}">
      <dsp:nvSpPr>
        <dsp:cNvPr id="0" name=""/>
        <dsp:cNvSpPr/>
      </dsp:nvSpPr>
      <dsp:spPr>
        <a:xfrm>
          <a:off x="4055008" y="3281"/>
          <a:ext cx="2710383" cy="162623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Kernel mode or user mode</a:t>
          </a:r>
        </a:p>
      </dsp:txBody>
      <dsp:txXfrm>
        <a:off x="4055008" y="3281"/>
        <a:ext cx="2710383" cy="1626230"/>
      </dsp:txXfrm>
    </dsp:sp>
    <dsp:sp modelId="{4053F269-8238-43B8-A394-FD0B4465FF01}">
      <dsp:nvSpPr>
        <dsp:cNvPr id="0" name=""/>
        <dsp:cNvSpPr/>
      </dsp:nvSpPr>
      <dsp:spPr>
        <a:xfrm>
          <a:off x="7036430" y="3281"/>
          <a:ext cx="2710383" cy="162623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Main processor, co-processor, SmartNIC, etc.</a:t>
          </a:r>
        </a:p>
      </dsp:txBody>
      <dsp:txXfrm>
        <a:off x="7036430" y="3281"/>
        <a:ext cx="2710383" cy="1626230"/>
      </dsp:txXfrm>
    </dsp:sp>
    <dsp:sp modelId="{E64FE652-5839-4767-BA55-7DA8742F8B68}">
      <dsp:nvSpPr>
        <dsp:cNvPr id="0" name=""/>
        <dsp:cNvSpPr/>
      </dsp:nvSpPr>
      <dsp:spPr>
        <a:xfrm>
          <a:off x="1073586" y="1900550"/>
          <a:ext cx="2710383" cy="162623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Host or Guest VM</a:t>
          </a:r>
        </a:p>
      </dsp:txBody>
      <dsp:txXfrm>
        <a:off x="1073586" y="1900550"/>
        <a:ext cx="2710383" cy="1626230"/>
      </dsp:txXfrm>
    </dsp:sp>
    <dsp:sp modelId="{0BB07B84-8D4D-4D0F-BE93-45E127CD2CE7}">
      <dsp:nvSpPr>
        <dsp:cNvPr id="0" name=""/>
        <dsp:cNvSpPr/>
      </dsp:nvSpPr>
      <dsp:spPr>
        <a:xfrm>
          <a:off x="4055008" y="1900550"/>
          <a:ext cx="2710383" cy="1626230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Inside or outside containers</a:t>
          </a:r>
        </a:p>
      </dsp:txBody>
      <dsp:txXfrm>
        <a:off x="4055008" y="1900550"/>
        <a:ext cx="2710383" cy="1626230"/>
      </dsp:txXfrm>
    </dsp:sp>
    <dsp:sp modelId="{B68E8492-A862-4A30-A714-E138D5E6E8FB}">
      <dsp:nvSpPr>
        <dsp:cNvPr id="0" name=""/>
        <dsp:cNvSpPr/>
      </dsp:nvSpPr>
      <dsp:spPr>
        <a:xfrm>
          <a:off x="7036430" y="1900550"/>
          <a:ext cx="2710383" cy="162623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Native (JIT-compiled) code or interpreted</a:t>
          </a:r>
        </a:p>
      </dsp:txBody>
      <dsp:txXfrm>
        <a:off x="7036430" y="1900550"/>
        <a:ext cx="2710383" cy="16262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3DC6D-86E2-42F1-B226-ED202D8B38A5}">
      <dsp:nvSpPr>
        <dsp:cNvPr id="0" name=""/>
        <dsp:cNvSpPr/>
      </dsp:nvSpPr>
      <dsp:spPr>
        <a:xfrm>
          <a:off x="523095" y="706552"/>
          <a:ext cx="1441902" cy="14419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CEA56-F122-4B6E-B6C5-A7C494CF9E1C}">
      <dsp:nvSpPr>
        <dsp:cNvPr id="0" name=""/>
        <dsp:cNvSpPr/>
      </dsp:nvSpPr>
      <dsp:spPr>
        <a:xfrm>
          <a:off x="830385" y="1013843"/>
          <a:ext cx="827321" cy="827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4E036-A6E1-4A9D-BE52-DD703CC844C0}">
      <dsp:nvSpPr>
        <dsp:cNvPr id="0" name=""/>
        <dsp:cNvSpPr/>
      </dsp:nvSpPr>
      <dsp:spPr>
        <a:xfrm>
          <a:off x="62159" y="2597572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Bespoke frameworks</a:t>
          </a:r>
        </a:p>
      </dsp:txBody>
      <dsp:txXfrm>
        <a:off x="62159" y="2597572"/>
        <a:ext cx="2363775" cy="720000"/>
      </dsp:txXfrm>
    </dsp:sp>
    <dsp:sp modelId="{081FF3BB-9F60-47A9-965D-E0A5FA8DE9E9}">
      <dsp:nvSpPr>
        <dsp:cNvPr id="0" name=""/>
        <dsp:cNvSpPr/>
      </dsp:nvSpPr>
      <dsp:spPr>
        <a:xfrm>
          <a:off x="3300530" y="706552"/>
          <a:ext cx="1441902" cy="14419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A68119-8815-438E-AF4F-319C2E4339EA}">
      <dsp:nvSpPr>
        <dsp:cNvPr id="0" name=""/>
        <dsp:cNvSpPr/>
      </dsp:nvSpPr>
      <dsp:spPr>
        <a:xfrm>
          <a:off x="3607821" y="1013843"/>
          <a:ext cx="827321" cy="827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4AB06-AEB2-4488-8F7C-D169AD10A7C6}">
      <dsp:nvSpPr>
        <dsp:cNvPr id="0" name=""/>
        <dsp:cNvSpPr/>
      </dsp:nvSpPr>
      <dsp:spPr>
        <a:xfrm>
          <a:off x="2839594" y="2597572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Generalized framework</a:t>
          </a:r>
        </a:p>
      </dsp:txBody>
      <dsp:txXfrm>
        <a:off x="2839594" y="2597572"/>
        <a:ext cx="2363775" cy="720000"/>
      </dsp:txXfrm>
    </dsp:sp>
    <dsp:sp modelId="{5BE738C5-58B4-4369-A8A2-2EF8C82EF95D}">
      <dsp:nvSpPr>
        <dsp:cNvPr id="0" name=""/>
        <dsp:cNvSpPr/>
      </dsp:nvSpPr>
      <dsp:spPr>
        <a:xfrm>
          <a:off x="6077966" y="706552"/>
          <a:ext cx="1441902" cy="14419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C1BF6-A722-4860-928C-F191227480BE}">
      <dsp:nvSpPr>
        <dsp:cNvPr id="0" name=""/>
        <dsp:cNvSpPr/>
      </dsp:nvSpPr>
      <dsp:spPr>
        <a:xfrm>
          <a:off x="6385257" y="1013843"/>
          <a:ext cx="827321" cy="8273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F9F51-E059-4AC2-82F8-FA14D0519A5D}">
      <dsp:nvSpPr>
        <dsp:cNvPr id="0" name=""/>
        <dsp:cNvSpPr/>
      </dsp:nvSpPr>
      <dsp:spPr>
        <a:xfrm>
          <a:off x="5617030" y="2597572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Single language</a:t>
          </a:r>
        </a:p>
      </dsp:txBody>
      <dsp:txXfrm>
        <a:off x="5617030" y="2597572"/>
        <a:ext cx="2363775" cy="720000"/>
      </dsp:txXfrm>
    </dsp:sp>
    <dsp:sp modelId="{42FCB44B-96FC-498D-BDBE-2CC01DBE37EA}">
      <dsp:nvSpPr>
        <dsp:cNvPr id="0" name=""/>
        <dsp:cNvSpPr/>
      </dsp:nvSpPr>
      <dsp:spPr>
        <a:xfrm>
          <a:off x="8855402" y="706552"/>
          <a:ext cx="1441902" cy="144190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7FE3E-EA08-4F9E-8321-80F48A5E9973}">
      <dsp:nvSpPr>
        <dsp:cNvPr id="0" name=""/>
        <dsp:cNvSpPr/>
      </dsp:nvSpPr>
      <dsp:spPr>
        <a:xfrm>
          <a:off x="9162692" y="1013843"/>
          <a:ext cx="827321" cy="8273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11901-6B26-4077-AD99-0DBE8EC340D5}">
      <dsp:nvSpPr>
        <dsp:cNvPr id="0" name=""/>
        <dsp:cNvSpPr/>
      </dsp:nvSpPr>
      <dsp:spPr>
        <a:xfrm>
          <a:off x="8394465" y="2597572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“Meet developers where they are at”</a:t>
          </a:r>
        </a:p>
      </dsp:txBody>
      <dsp:txXfrm>
        <a:off x="8394465" y="2597572"/>
        <a:ext cx="2363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E7380-C701-469B-B66A-3E6C04933220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6F9EA-2789-4085-81AB-8B3B6B6A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kth.diva-portal.org/smash/get/diva2:1416013/FULLTEXT01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nomia-bpf/eunomia-bpf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449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6AAA9-CDF1-4F18-8873-E3F3D8E1728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7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Trend towards replacing: iptables, </a:t>
            </a:r>
            <a:r>
              <a:rPr lang="en-US" dirty="0" err="1"/>
              <a:t>netfilter</a:t>
            </a:r>
            <a:r>
              <a:rPr lang="en-US" dirty="0"/>
              <a:t>, </a:t>
            </a:r>
            <a:r>
              <a:rPr lang="en-US" dirty="0" err="1"/>
              <a:t>dtrace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with implementations based on </a:t>
            </a:r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6AAA9-CDF1-4F18-8873-E3F3D8E172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9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6F9EA-2789-4085-81AB-8B3B6B6A7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71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6AAA9-CDF1-4F18-8873-E3F3D8E172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30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is: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cannot be tampered with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any data used by such code cannot be read or tampered with by any code outside the privileged context.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Enforcement is provided by hardware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of the above is attested</a:t>
            </a:r>
            <a:endParaRPr lang="en-US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6F9EA-2789-4085-81AB-8B3B6B6A79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5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App to interact with can be less trusted, like REE</a:t>
            </a:r>
          </a:p>
          <a:p>
            <a:r>
              <a:rPr lang="en-US" sz="1800" dirty="0">
                <a:latin typeface="Calibri" panose="020F0502020204030204" pitchFamily="34" charset="0"/>
              </a:rPr>
              <a:t>Switchless </a:t>
            </a:r>
            <a:r>
              <a:rPr lang="en-US" sz="1800" dirty="0" err="1">
                <a:latin typeface="Calibri" panose="020F0502020204030204" pitchFamily="34" charset="0"/>
              </a:rPr>
              <a:t>ecalls</a:t>
            </a:r>
            <a:r>
              <a:rPr lang="en-US" sz="1800" dirty="0">
                <a:latin typeface="Calibri" panose="020F0502020204030204" pitchFamily="34" charset="0"/>
              </a:rPr>
              <a:t> and some other implementations (like OE OP-TEE) use shared memory, like maps between apps and </a:t>
            </a:r>
            <a:r>
              <a:rPr lang="en-US" sz="1800" dirty="0" err="1">
                <a:latin typeface="Calibri" panose="020F0502020204030204" pitchFamily="34" charset="0"/>
              </a:rPr>
              <a:t>ebpf</a:t>
            </a:r>
            <a:r>
              <a:rPr lang="en-US" sz="1800" dirty="0">
                <a:latin typeface="Calibri" panose="020F0502020204030204" pitchFamily="34" charset="0"/>
              </a:rPr>
              <a:t> programs</a:t>
            </a:r>
          </a:p>
          <a:p>
            <a:pPr lvl="1"/>
            <a:r>
              <a:rPr lang="en-US" sz="1100" dirty="0">
                <a:hlinkClick r:id="rId3"/>
              </a:rPr>
              <a:t>FULLTEXT01.pdf (diva-portal.org)</a:t>
            </a:r>
            <a:endParaRPr lang="en-US" sz="14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6F9EA-2789-4085-81AB-8B3B6B6A79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eunomia</a:t>
            </a:r>
            <a:r>
              <a:rPr lang="en-US" dirty="0">
                <a:hlinkClick r:id="rId3"/>
              </a:rPr>
              <a:t>-bpf/</a:t>
            </a:r>
            <a:r>
              <a:rPr lang="en-US" dirty="0" err="1">
                <a:hlinkClick r:id="rId3"/>
              </a:rPr>
              <a:t>eunomia</a:t>
            </a:r>
            <a:r>
              <a:rPr lang="en-US" dirty="0">
                <a:hlinkClick r:id="rId3"/>
              </a:rPr>
              <a:t>-bpf: A compiler and runtime framework for build, distribute and run CO-RE eBPF programs in multi languages and </a:t>
            </a:r>
            <a:r>
              <a:rPr lang="en-US" dirty="0" err="1">
                <a:hlinkClick r:id="rId3"/>
              </a:rPr>
              <a:t>Webassembly</a:t>
            </a:r>
            <a:r>
              <a:rPr lang="en-US" dirty="0">
                <a:hlinkClick r:id="rId3"/>
              </a:rPr>
              <a:t> (github.com)</a:t>
            </a:r>
            <a:endParaRPr lang="en-US" dirty="0"/>
          </a:p>
          <a:p>
            <a:pPr lvl="1"/>
            <a:r>
              <a:rPr lang="en-US" dirty="0"/>
              <a:t>Can write user-mode (untrusted) app in WASM, not the </a:t>
            </a:r>
            <a:r>
              <a:rPr lang="en-US" dirty="0" err="1"/>
              <a:t>ebpf</a:t>
            </a:r>
            <a:r>
              <a:rPr lang="en-US" dirty="0"/>
              <a:t>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6F9EA-2789-4085-81AB-8B3B6B6A79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0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updating the Guest OS but can do it on the fly</a:t>
            </a:r>
          </a:p>
          <a:p>
            <a:r>
              <a:rPr lang="en-US" dirty="0"/>
              <a:t>Does app 2’s attested communication occur before or after the “patch”?</a:t>
            </a:r>
            <a:br>
              <a:rPr lang="en-US" dirty="0"/>
            </a:br>
            <a:r>
              <a:rPr lang="en-US" dirty="0"/>
              <a:t>Does it need to re-attest?   Similar question to whether measurements cover (say) Guest OS policy/configuration like FW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6F9EA-2789-4085-81AB-8B3B6B6A79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9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6F9EA-2789-4085-81AB-8B3B6B6A79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1F16-2C03-4875-AD6F-416EBD5C0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059BE-F04D-8767-45A1-CC63BBB30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5F57-9665-7ECB-F74A-7269FAE8B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FBF7-B678-40F9-B53F-7CEACB3C817A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33DEF-3B2E-B505-C932-FC79B2FF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94968-0E16-D10D-315F-A70738A9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36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146A-57B5-E70D-F528-4462A11F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355BA-F129-367D-8AEC-05C76C8E5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83D6-7460-6DC2-4527-05918FF3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395F1-29F2-476F-999D-3A47C10EFC08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1DD0C-20E2-9F51-6660-6A92E9CF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1F31-3BBB-BD6E-9257-A313266E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F819CD-76F1-4DAB-2D13-436D9CFE6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2BA7D-A545-BA2A-353E-0BFC1CE0A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8F97-D075-7C4A-3410-A28A116E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449A5-F8AC-49C6-A370-8360FABCFE1D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C0CA2-DAA0-469D-5532-A61A0AEC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3BD8-BC0E-D9A1-3F69-16FDE0D7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51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20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B10F-DFA7-6C71-8AAD-D5B349DF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DC22-CB6F-B9E2-C174-F9C20005F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AF20-E42A-AA76-F39E-4D674F53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2374D-BD25-4A32-B966-2E86C7E19CE5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1B120-7BE4-DB57-E8F7-F56C5BB8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383C-0CE5-C119-0E8E-E3835603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45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FAE7-F90E-325B-F3B4-A66965AF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656BA-7E46-016E-8620-ACE56A3B0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0DB34-5FB7-374E-3C5A-49FCA09A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B829-E77C-411E-A223-DB9A69DB31A3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7E432-65FC-6358-04AF-FAE04740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5AC6-065E-78A0-F5B3-CA02242BD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1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504A-CDC2-C2CE-4887-F499F3A5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6893C-C730-CCDF-6F59-D93C557E8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E2CA9-9C63-801C-D0CC-58C755CB3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D96DF-FE79-F6FC-E887-972B3525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D57-2541-4FB9-8110-3B70A40CB2A2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2FDD6-6872-CDFF-67E0-62AB71F2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1C6E1-CF04-E2E1-29C6-15C65800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9A6F-1D55-B938-67B8-B4100A9A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ABCDC-B45C-D3D1-C560-BAAD91C3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2F90-1EAB-0175-929B-9E82B84E6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BDB654-0D73-B170-AB3E-049DDFD29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E8001-7B51-874D-A3AF-BBBB482CD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BD8D8C-8F31-1A69-8958-FF64C0C4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BCC29-7A21-4CF7-81E8-EFE8691DE837}" type="datetime1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19D31-2694-6F1B-79F0-ABE76B22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2D541-1321-B33D-ECCD-6F3EB345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2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452E-ADD4-DA4D-FBCF-DFC965D4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34C17-517C-23B9-3AAE-B6E571AF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AFC1D-8E54-44EC-BA70-15F8F5E53DBC}" type="datetime1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6F987-EED5-AA99-DF72-54DCA7E6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99074-97EA-3D87-A82A-D3F0C78E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DE2B9-55DA-25F0-E85B-86365B48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D86BE-5484-4247-9A77-B38EBFB3CCC9}" type="datetime1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41BE31-39B4-F4A4-4137-4F65EC0E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AA3E2-E03D-0E65-BC50-FE7B6E4A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6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550A-2596-F965-41B5-56B646DA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3D94-30E5-3B14-7B8E-9AE9FDEC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CA7CC-28EB-D3B2-B974-32D26209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7332D-13F7-5B0D-01CF-B4B89480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D526-ABBC-4BFD-B393-7EA969138771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31F6E-8595-0597-9224-8A10F4A3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08430-FA9F-CA76-9BBA-27BB022D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6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C944-6A01-3D3A-757C-740E883C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56AEF-E83C-5E86-1555-1BD51F1A8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8795D-7135-50C2-8EA5-826C7CC9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B13D-848E-632A-42CB-57C4A593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AA6B-F049-495A-9275-3D2C171F6048}" type="datetime1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E07D5-67FF-B5F4-3365-704D5510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097AC-61C6-FFDB-DD21-F19957E9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568A0-B8F0-799A-F7DD-13AF63BC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82C0B-12FF-C24C-061F-F3C26F7C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6484-633C-DDD6-4E1A-FB6FB0A85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5D192-615F-424D-A7D2-47AE30EEEBBF}" type="datetime1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089A9-D1A5-4B25-8037-107128B85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CCC TAC Tech Talk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41DF-A3E0-56D7-F79C-576CF01CD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1C133-8DE9-4931-9262-2652A5F84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6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bpf.found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9092-0BE5-B71C-67E6-D8EAF09D2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eBPF and Confidential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42149-7BBC-B347-5594-25620A24C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Dave Thaler &lt;dthaler@microsoft.com&gt;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A2380-BCEC-20FE-6144-CD47117E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8C45-4EC5-0ABF-6612-5114F3B8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</p:spTree>
    <p:extLst>
      <p:ext uri="{BB962C8B-B14F-4D97-AF65-F5344CB8AC3E}">
        <p14:creationId xmlns:p14="http://schemas.microsoft.com/office/powerpoint/2010/main" val="1752217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D580-FB57-4EFB-9902-B23E325A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Windows driver from eBPF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B21FE-C153-4B14-A485-3B9480AC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E56-2D84-4C2D-B9F1-E9CE7903423F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B49A5F-7037-46E5-BA13-C404D3F44A9F}"/>
              </a:ext>
            </a:extLst>
          </p:cNvPr>
          <p:cNvGrpSpPr/>
          <p:nvPr/>
        </p:nvGrpSpPr>
        <p:grpSpPr>
          <a:xfrm>
            <a:off x="666987" y="1936376"/>
            <a:ext cx="10898367" cy="876764"/>
            <a:chOff x="666987" y="1936376"/>
            <a:chExt cx="10898367" cy="876764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6A8C17F1-3C7C-4D89-94FE-A8E135B5218F}"/>
                </a:ext>
              </a:extLst>
            </p:cNvPr>
            <p:cNvSpPr/>
            <p:nvPr/>
          </p:nvSpPr>
          <p:spPr>
            <a:xfrm>
              <a:off x="666987" y="1962381"/>
              <a:ext cx="1192306" cy="842683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  <a:br>
                <a:rPr lang="en-US" dirty="0"/>
              </a:br>
              <a:r>
                <a:rPr lang="en-US" dirty="0"/>
                <a:t>C code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1156423F-1785-471E-A0C9-B9A9B9999BAA}"/>
                </a:ext>
              </a:extLst>
            </p:cNvPr>
            <p:cNvSpPr/>
            <p:nvPr/>
          </p:nvSpPr>
          <p:spPr>
            <a:xfrm>
              <a:off x="3338072" y="1936376"/>
              <a:ext cx="1192306" cy="842683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ELF file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F71458-B43F-4357-BED0-3F58F89DC234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 flipV="1">
              <a:off x="1859293" y="2357718"/>
              <a:ext cx="1478779" cy="26005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FB3E6D-3605-42E4-AB0D-1D69D8AF4E06}"/>
                </a:ext>
              </a:extLst>
            </p:cNvPr>
            <p:cNvSpPr txBox="1"/>
            <p:nvPr/>
          </p:nvSpPr>
          <p:spPr>
            <a:xfrm>
              <a:off x="2146041" y="2024254"/>
              <a:ext cx="78207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LLVM/</a:t>
              </a:r>
              <a:br>
                <a:rPr lang="en-US"/>
              </a:br>
              <a:r>
                <a:rPr lang="en-US"/>
                <a:t>clang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1526606-2700-481A-BBD7-F6702DFF5861}"/>
                </a:ext>
              </a:extLst>
            </p:cNvPr>
            <p:cNvCxnSpPr>
              <a:cxnSpLocks/>
              <a:stCxn id="6" idx="3"/>
              <a:endCxn id="15" idx="1"/>
            </p:cNvCxnSpPr>
            <p:nvPr/>
          </p:nvCxnSpPr>
          <p:spPr>
            <a:xfrm>
              <a:off x="4530378" y="2357718"/>
              <a:ext cx="2977562" cy="2600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B02ABF9-8E4D-43CD-AFF6-DAA5EF552CF0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8104093" y="2357717"/>
              <a:ext cx="2268955" cy="34082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owchart: Process 16">
              <a:extLst>
                <a:ext uri="{FF2B5EF4-FFF2-40B4-BE49-F238E27FC236}">
                  <a16:creationId xmlns:a16="http://schemas.microsoft.com/office/drawing/2014/main" id="{2578EE87-04DE-49E8-A181-171E5D3848C3}"/>
                </a:ext>
              </a:extLst>
            </p:cNvPr>
            <p:cNvSpPr/>
            <p:nvPr/>
          </p:nvSpPr>
          <p:spPr>
            <a:xfrm>
              <a:off x="10373048" y="1970457"/>
              <a:ext cx="1192306" cy="842683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Driver</a:t>
              </a:r>
              <a:br>
                <a:rPr lang="en-US" dirty="0"/>
              </a:br>
              <a:r>
                <a:rPr lang="en-US" dirty="0"/>
                <a:t>.sys file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AB58ED-6AFD-4B31-AD5F-9BCF2A7CC185}"/>
                </a:ext>
              </a:extLst>
            </p:cNvPr>
            <p:cNvSpPr txBox="1"/>
            <p:nvPr/>
          </p:nvSpPr>
          <p:spPr>
            <a:xfrm>
              <a:off x="9163697" y="2173051"/>
              <a:ext cx="7388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MSVC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B2573A-6422-4991-A046-EA3B1201F5EB}"/>
                </a:ext>
              </a:extLst>
            </p:cNvPr>
            <p:cNvSpPr txBox="1"/>
            <p:nvPr/>
          </p:nvSpPr>
          <p:spPr>
            <a:xfrm>
              <a:off x="4842241" y="2153343"/>
              <a:ext cx="8720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Verifier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CAB598-5932-42DD-BD3B-71BE1B52827C}"/>
                </a:ext>
              </a:extLst>
            </p:cNvPr>
            <p:cNvSpPr txBox="1"/>
            <p:nvPr/>
          </p:nvSpPr>
          <p:spPr>
            <a:xfrm>
              <a:off x="6254506" y="2152446"/>
              <a:ext cx="7117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bpf2c</a:t>
              </a:r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7A0B953E-FDB8-4BBC-8B6C-6445FC390239}"/>
                </a:ext>
              </a:extLst>
            </p:cNvPr>
            <p:cNvSpPr/>
            <p:nvPr/>
          </p:nvSpPr>
          <p:spPr>
            <a:xfrm>
              <a:off x="7507940" y="1962380"/>
              <a:ext cx="1192306" cy="842683"/>
            </a:xfrm>
            <a:prstGeom prst="flowChartProcess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Driver</a:t>
              </a:r>
              <a:br>
                <a:rPr lang="en-US" dirty="0"/>
              </a:br>
              <a:r>
                <a:rPr lang="en-US" dirty="0"/>
                <a:t>C code</a:t>
              </a:r>
            </a:p>
          </p:txBody>
        </p:sp>
      </p:grp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433BECB-172D-44F4-A491-4770B3364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0169"/>
            <a:ext cx="10515600" cy="26967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Allows resulting driver to be signed just like any other driver</a:t>
            </a:r>
          </a:p>
          <a:p>
            <a:r>
              <a:rPr lang="en-US" dirty="0"/>
              <a:t>Works with normal Windows debuggers since PE format</a:t>
            </a:r>
            <a:endParaRPr lang="en-US" dirty="0">
              <a:cs typeface="Calibri"/>
            </a:endParaRPr>
          </a:p>
          <a:p>
            <a:r>
              <a:rPr lang="en-US" dirty="0"/>
              <a:t>Arguably more secure/reliable than other drivers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Constrained functionality available to eBPF programs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Verified by formal-methods based eBPF verifier</a:t>
            </a:r>
            <a:endParaRPr lang="en-US" dirty="0"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B22199-0E72-43AA-8ABF-57FCF39D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eBPF Summit 2022</a:t>
            </a:r>
          </a:p>
        </p:txBody>
      </p:sp>
    </p:spTree>
    <p:extLst>
      <p:ext uri="{BB962C8B-B14F-4D97-AF65-F5344CB8AC3E}">
        <p14:creationId xmlns:p14="http://schemas.microsoft.com/office/powerpoint/2010/main" val="217588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D80C-E353-2D84-7F9E-D7F7637D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Confidential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B48E-F032-1BAF-27D1-6A462BCE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35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i="1" dirty="0">
                <a:effectLst/>
                <a:latin typeface="Open Sans" panose="020B0606030504020204" pitchFamily="34" charset="0"/>
              </a:rPr>
              <a:t>Confidential Computing is the protection of data in use by performing computation in a </a:t>
            </a:r>
            <a:r>
              <a:rPr lang="en-US" b="1" i="1" dirty="0">
                <a:effectLst/>
                <a:latin typeface="Open Sans" panose="020B0606030504020204" pitchFamily="34" charset="0"/>
              </a:rPr>
              <a:t>hardware-based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, </a:t>
            </a:r>
            <a:r>
              <a:rPr lang="en-US" b="1" i="1" dirty="0">
                <a:effectLst/>
                <a:latin typeface="Open Sans" panose="020B0606030504020204" pitchFamily="34" charset="0"/>
              </a:rPr>
              <a:t>attested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 </a:t>
            </a:r>
            <a:r>
              <a:rPr lang="en-US" b="1" i="1" dirty="0">
                <a:effectLst/>
                <a:latin typeface="Open Sans" panose="020B0606030504020204" pitchFamily="34" charset="0"/>
              </a:rPr>
              <a:t>Trusted Execution Environment</a:t>
            </a:r>
            <a:r>
              <a:rPr lang="en-US" b="0" i="1" dirty="0">
                <a:effectLst/>
                <a:latin typeface="Open Sans" panose="020B0606030504020204" pitchFamily="34" charset="0"/>
              </a:rPr>
              <a:t>.</a:t>
            </a:r>
            <a:endParaRPr lang="en-US" b="0" i="1" dirty="0">
              <a:solidFill>
                <a:srgbClr val="222222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E06B4-491A-04F4-8243-181A266A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8F4ADD-2F44-8956-D47B-603F0A5C2B55}"/>
              </a:ext>
            </a:extLst>
          </p:cNvPr>
          <p:cNvSpPr txBox="1">
            <a:spLocks/>
          </p:cNvSpPr>
          <p:nvPr/>
        </p:nvSpPr>
        <p:spPr>
          <a:xfrm>
            <a:off x="838200" y="4031517"/>
            <a:ext cx="10515600" cy="1588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rgbClr val="22222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Trusted Execution Environment (TEE) is an environment that enforces 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provides a level of assurance of </a:t>
            </a:r>
            <a:r>
              <a:rPr lang="en-US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integrity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confidentiality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integrity</a:t>
            </a: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i="1" dirty="0">
              <a:solidFill>
                <a:srgbClr val="22222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AA54C-9396-FFE0-37F4-E2764979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</p:spTree>
    <p:extLst>
      <p:ext uri="{BB962C8B-B14F-4D97-AF65-F5344CB8AC3E}">
        <p14:creationId xmlns:p14="http://schemas.microsoft.com/office/powerpoint/2010/main" val="28948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01E6-9756-8B13-EE27-685D84CC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them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A802-FF94-8A59-52CF-525D31B5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buClr>
                <a:srgbClr val="262626"/>
              </a:buClr>
              <a:buSzPts val="1800"/>
            </a:pPr>
            <a:r>
              <a:rPr lang="en-US" sz="2800" i="1" dirty="0"/>
              <a:t>“eBPF is a cross-platform technology that can run sandboxed programs to extend </a:t>
            </a:r>
            <a:r>
              <a:rPr lang="en-US" sz="2800" b="0" i="1" u="none" strike="noStrike" cap="none" dirty="0">
                <a:sym typeface="Arial"/>
              </a:rPr>
              <a:t>a </a:t>
            </a:r>
            <a:r>
              <a:rPr lang="en-US" sz="2800" b="1" i="1" u="none" strike="noStrike" cap="none" dirty="0">
                <a:sym typeface="Arial"/>
              </a:rPr>
              <a:t>privileged system component</a:t>
            </a:r>
            <a:r>
              <a:rPr lang="en-US" sz="2800" i="1" u="none" strike="noStrike" cap="none" dirty="0">
                <a:sym typeface="Arial"/>
              </a:rPr>
              <a:t>”</a:t>
            </a:r>
            <a:endParaRPr lang="en-US" sz="2800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Code in a TEE </a:t>
            </a:r>
            <a:r>
              <a:rPr lang="en-US" u="sng" dirty="0"/>
              <a:t>is</a:t>
            </a:r>
            <a:r>
              <a:rPr lang="en-US" dirty="0"/>
              <a:t> a privileged system component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Like to a </a:t>
            </a:r>
            <a:r>
              <a:rPr lang="en-US" dirty="0" err="1"/>
              <a:t>SmartNIC</a:t>
            </a:r>
            <a:r>
              <a:rPr lang="en-US" dirty="0"/>
              <a:t> in that it’s not part of the normal CPU REE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Both scenario types still apply:</a:t>
            </a:r>
          </a:p>
          <a:p>
            <a:pPr lvl="1"/>
            <a:r>
              <a:rPr lang="en-US" b="1" dirty="0"/>
              <a:t>Design-time scenario: </a:t>
            </a:r>
            <a:r>
              <a:rPr lang="en-US" dirty="0"/>
              <a:t>Design an extension to be deployed it into an existing confidential VM/container/process/library</a:t>
            </a:r>
          </a:p>
          <a:p>
            <a:pPr lvl="1"/>
            <a:r>
              <a:rPr lang="en-US" b="1" dirty="0"/>
              <a:t>Run-time scenario: </a:t>
            </a:r>
            <a:r>
              <a:rPr lang="en-US" dirty="0"/>
              <a:t>Create an extension on the fly based on admin input, to run in an existing confidential VM/container/process/library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CD7B4-3BA4-712C-1690-07EE81A4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F6BC0-B1E3-105A-EC42-2B80AA7B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Straight Connector 89"/>
          <p:cNvCxnSpPr>
            <a:stCxn id="50" idx="3"/>
            <a:endCxn id="20" idx="0"/>
          </p:cNvCxnSpPr>
          <p:nvPr/>
        </p:nvCxnSpPr>
        <p:spPr>
          <a:xfrm>
            <a:off x="6019333" y="2036102"/>
            <a:ext cx="2620373" cy="110027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A6B-4387-4845-9BE1-31CC48AC26B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18644" y="4669087"/>
            <a:ext cx="1821334" cy="16377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eBPF runtime (execution context)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68104" y="4777909"/>
            <a:ext cx="1735218" cy="9225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Enlightened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component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e.g., TCP/IP stack</a:t>
            </a: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3173060" y="3245473"/>
            <a:ext cx="4418185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002509" y="5182972"/>
            <a:ext cx="1537688" cy="668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38891" y="3136374"/>
            <a:ext cx="1201630" cy="7199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Verifier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48219" y="3132000"/>
            <a:ext cx="1256061" cy="7242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JIT compiler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34001" y="1556335"/>
            <a:ext cx="1204490" cy="964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e.g. </a:t>
            </a:r>
            <a:r>
              <a:rPr lang="en-US" sz="1400" dirty="0" err="1">
                <a:solidFill>
                  <a:schemeClr val="tx1"/>
                </a:solidFill>
              </a:rPr>
              <a:t>bpftool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0" idx="3"/>
            <a:endCxn id="20" idx="0"/>
          </p:cNvCxnSpPr>
          <p:nvPr/>
        </p:nvCxnSpPr>
        <p:spPr>
          <a:xfrm>
            <a:off x="6019333" y="2036102"/>
            <a:ext cx="2620373" cy="1100272"/>
          </a:xfrm>
          <a:prstGeom prst="bent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6" idx="0"/>
          </p:cNvCxnSpPr>
          <p:nvPr/>
        </p:nvCxnSpPr>
        <p:spPr>
          <a:xfrm flipH="1">
            <a:off x="7229311" y="3856291"/>
            <a:ext cx="2444792" cy="81279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540197" y="4730854"/>
            <a:ext cx="1519547" cy="5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native code</a:t>
            </a:r>
          </a:p>
        </p:txBody>
      </p:sp>
      <p:cxnSp>
        <p:nvCxnSpPr>
          <p:cNvPr id="37" name="Straight Arrow Connector 36"/>
          <p:cNvCxnSpPr>
            <a:stCxn id="50" idx="2"/>
          </p:cNvCxnSpPr>
          <p:nvPr/>
        </p:nvCxnSpPr>
        <p:spPr>
          <a:xfrm>
            <a:off x="5778912" y="2516598"/>
            <a:ext cx="532734" cy="321794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13086" y="2808017"/>
            <a:ext cx="1060110" cy="6752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memory</a:t>
            </a:r>
            <a:br>
              <a:rPr lang="en-US" sz="1400" dirty="0"/>
            </a:br>
            <a:r>
              <a:rPr lang="en-US" sz="1400" dirty="0"/>
              <a:t>or API</a:t>
            </a:r>
          </a:p>
        </p:txBody>
      </p: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6821294" y="3483260"/>
            <a:ext cx="0" cy="1235335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002509" y="5189653"/>
            <a:ext cx="1316135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538491" y="1555606"/>
            <a:ext cx="480842" cy="9609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03" y="328909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53331" y="282787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36989" y="439409"/>
            <a:ext cx="1002421" cy="84605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source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251447" y="2011799"/>
            <a:ext cx="2082554" cy="1334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773909" y="1726304"/>
            <a:ext cx="1501493" cy="5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bytecode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487792" y="1726304"/>
            <a:ext cx="1501493" cy="5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bytecode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58083" y="1512072"/>
            <a:ext cx="1201630" cy="1165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Compiler toolchains (clang, etc.)</a:t>
            </a:r>
          </a:p>
        </p:txBody>
      </p:sp>
      <p:cxnSp>
        <p:nvCxnSpPr>
          <p:cNvPr id="81" name="Straight Arrow Connector 80"/>
          <p:cNvCxnSpPr>
            <a:endCxn id="80" idx="1"/>
          </p:cNvCxnSpPr>
          <p:nvPr/>
        </p:nvCxnSpPr>
        <p:spPr>
          <a:xfrm rot="16200000" flipH="1">
            <a:off x="525656" y="1562357"/>
            <a:ext cx="806114" cy="258739"/>
          </a:xfrm>
          <a:prstGeom prst="bent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6DCB7A-C237-9D35-1C14-AE58F388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0242DB-EA96-AE2F-4A24-69F35F3E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640" y="757393"/>
            <a:ext cx="8610600" cy="70604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eBPF architecture (confidential computing)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5D291-AB9D-4503-1B97-4ACAF30CF758}"/>
              </a:ext>
            </a:extLst>
          </p:cNvPr>
          <p:cNvSpPr/>
          <p:nvPr/>
        </p:nvSpPr>
        <p:spPr>
          <a:xfrm>
            <a:off x="7882515" y="2953053"/>
            <a:ext cx="3047988" cy="1033099"/>
          </a:xfrm>
          <a:prstGeom prst="rect">
            <a:avLst/>
          </a:prstGeom>
          <a:noFill/>
          <a:ln w="635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BB245-DAF2-F5B6-36D3-C8F4C1BB1A09}"/>
              </a:ext>
            </a:extLst>
          </p:cNvPr>
          <p:cNvSpPr txBox="1"/>
          <p:nvPr/>
        </p:nvSpPr>
        <p:spPr>
          <a:xfrm>
            <a:off x="9724884" y="2565597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Environment</a:t>
            </a:r>
          </a:p>
        </p:txBody>
      </p:sp>
    </p:spTree>
    <p:extLst>
      <p:ext uri="{BB962C8B-B14F-4D97-AF65-F5344CB8AC3E}">
        <p14:creationId xmlns:p14="http://schemas.microsoft.com/office/powerpoint/2010/main" val="293749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72" grpId="0" animBg="1"/>
      <p:bldP spid="76" grpId="0" animBg="1"/>
      <p:bldP spid="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E4A5-0BB6-51FF-587A-65050862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eBPF compared to other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A9D1-C7DF-AD8A-4538-19EFF727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Use other methods (Rust, WASM, etc.) where they make sense, but…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eBPF:</a:t>
            </a:r>
          </a:p>
          <a:p>
            <a:r>
              <a:rPr lang="en-US" sz="2000" dirty="0"/>
              <a:t>May already be present in TEE today (e.g. Linux VM in a TEE)</a:t>
            </a:r>
          </a:p>
          <a:p>
            <a:r>
              <a:rPr lang="en-US" sz="2000" dirty="0"/>
              <a:t>Hardware offload exists, more emerging</a:t>
            </a:r>
          </a:p>
          <a:p>
            <a:r>
              <a:rPr lang="en-US" sz="2000" dirty="0"/>
              <a:t>Existing ecosystem of tools and knowledge</a:t>
            </a:r>
          </a:p>
          <a:p>
            <a:r>
              <a:rPr lang="en-US" sz="2000" dirty="0"/>
              <a:t>Aligned with extensibility trend in Linux (and ideally Windows, etc. too :)</a:t>
            </a:r>
          </a:p>
          <a:p>
            <a:r>
              <a:rPr lang="en-US" sz="2000" dirty="0"/>
              <a:t>Works in kernel mode (compared to WASM) and can work in user mode</a:t>
            </a:r>
          </a:p>
          <a:p>
            <a:r>
              <a:rPr lang="en-US" sz="2000" dirty="0"/>
              <a:t>Allow developers to use among multiple languages rather than forcing use of just one (e.g., Rust)</a:t>
            </a:r>
          </a:p>
          <a:p>
            <a:r>
              <a:rPr lang="en-US" sz="2000" dirty="0"/>
              <a:t>Verifier provides stronger level of security and reliability than many other methods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(e.g., c</a:t>
            </a:r>
            <a:r>
              <a:rPr lang="en-US" sz="1600" dirty="0"/>
              <a:t>ode terminates within finite time)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C794D-E805-B91A-5E7C-B84F5574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1FEC-9FF7-3743-4CE9-5ADB71F4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</p:spTree>
    <p:extLst>
      <p:ext uri="{BB962C8B-B14F-4D97-AF65-F5344CB8AC3E}">
        <p14:creationId xmlns:p14="http://schemas.microsoft.com/office/powerpoint/2010/main" val="203550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CF4D-6559-9E12-8F06-F05BDD61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0B489-D922-DBE0-A1D1-3C8F8004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729F9-145F-9239-1351-316290CA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DDDA0-F56B-294F-6EC8-6974CE5D6561}"/>
              </a:ext>
            </a:extLst>
          </p:cNvPr>
          <p:cNvSpPr/>
          <p:nvPr/>
        </p:nvSpPr>
        <p:spPr>
          <a:xfrm>
            <a:off x="3112214" y="4781859"/>
            <a:ext cx="5696793" cy="4774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VMM &amp; Host 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1756A4-5927-45E5-F608-8B48536BF3EE}"/>
              </a:ext>
            </a:extLst>
          </p:cNvPr>
          <p:cNvSpPr/>
          <p:nvPr/>
        </p:nvSpPr>
        <p:spPr>
          <a:xfrm>
            <a:off x="3112214" y="4304429"/>
            <a:ext cx="5696793" cy="4774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TEE Shim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CBAA5A-779E-B32F-754C-4066EA454DE5}"/>
              </a:ext>
            </a:extLst>
          </p:cNvPr>
          <p:cNvSpPr/>
          <p:nvPr/>
        </p:nvSpPr>
        <p:spPr>
          <a:xfrm>
            <a:off x="3112214" y="3329797"/>
            <a:ext cx="5696793" cy="9746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Guest 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76535-6478-0754-359F-EE11B9386E6D}"/>
              </a:ext>
            </a:extLst>
          </p:cNvPr>
          <p:cNvSpPr/>
          <p:nvPr/>
        </p:nvSpPr>
        <p:spPr>
          <a:xfrm>
            <a:off x="5960610" y="2356425"/>
            <a:ext cx="2848396" cy="9746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11896-F59E-6DD2-97F2-E87BA022A02D}"/>
              </a:ext>
            </a:extLst>
          </p:cNvPr>
          <p:cNvSpPr/>
          <p:nvPr/>
        </p:nvSpPr>
        <p:spPr>
          <a:xfrm>
            <a:off x="3112213" y="2852367"/>
            <a:ext cx="2848396" cy="4774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3B6C0-B0D4-D947-8652-6AE37D7B827A}"/>
              </a:ext>
            </a:extLst>
          </p:cNvPr>
          <p:cNvSpPr/>
          <p:nvPr/>
        </p:nvSpPr>
        <p:spPr>
          <a:xfrm>
            <a:off x="3112213" y="2355165"/>
            <a:ext cx="2848396" cy="5073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3FABE-ABC2-9145-E535-2C9E9675250C}"/>
              </a:ext>
            </a:extLst>
          </p:cNvPr>
          <p:cNvSpPr/>
          <p:nvPr/>
        </p:nvSpPr>
        <p:spPr>
          <a:xfrm>
            <a:off x="3102632" y="2355165"/>
            <a:ext cx="5696793" cy="194346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B299E3-CD04-BEF5-86B5-34804B42EB7F}"/>
              </a:ext>
            </a:extLst>
          </p:cNvPr>
          <p:cNvCxnSpPr>
            <a:cxnSpLocks/>
          </p:cNvCxnSpPr>
          <p:nvPr/>
        </p:nvCxnSpPr>
        <p:spPr>
          <a:xfrm>
            <a:off x="8428008" y="2826489"/>
            <a:ext cx="2251494" cy="0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C8E879-5EDF-E564-272E-7BE5D013CCAE}"/>
              </a:ext>
            </a:extLst>
          </p:cNvPr>
          <p:cNvSpPr txBox="1"/>
          <p:nvPr/>
        </p:nvSpPr>
        <p:spPr>
          <a:xfrm>
            <a:off x="9034052" y="2141418"/>
            <a:ext cx="164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Attested</a:t>
            </a:r>
          </a:p>
          <a:p>
            <a:r>
              <a:rPr lang="en-US" dirty="0"/>
              <a:t>communication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B93FBC-576D-DCA1-BB49-83701A24C21F}"/>
              </a:ext>
            </a:extLst>
          </p:cNvPr>
          <p:cNvCxnSpPr>
            <a:cxnSpLocks/>
          </p:cNvCxnSpPr>
          <p:nvPr/>
        </p:nvCxnSpPr>
        <p:spPr>
          <a:xfrm>
            <a:off x="860719" y="2944435"/>
            <a:ext cx="2251494" cy="0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23CC407-B55A-776F-487A-CB8CA260AAAB}"/>
              </a:ext>
            </a:extLst>
          </p:cNvPr>
          <p:cNvSpPr txBox="1"/>
          <p:nvPr/>
        </p:nvSpPr>
        <p:spPr>
          <a:xfrm>
            <a:off x="1232136" y="2488222"/>
            <a:ext cx="17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 deployment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EDFE8D-B1B8-E37E-024E-A0797CB2D1D2}"/>
              </a:ext>
            </a:extLst>
          </p:cNvPr>
          <p:cNvSpPr/>
          <p:nvPr/>
        </p:nvSpPr>
        <p:spPr>
          <a:xfrm>
            <a:off x="3381555" y="3630782"/>
            <a:ext cx="1968260" cy="4774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eBPF program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DE0B879-990F-3244-3ED6-B3A75FF7FB5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860719" y="3227218"/>
            <a:ext cx="3504966" cy="403564"/>
          </a:xfrm>
          <a:prstGeom prst="bentConnector2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097178-88B1-C725-85FD-D0147B58F494}"/>
              </a:ext>
            </a:extLst>
          </p:cNvPr>
          <p:cNvSpPr txBox="1"/>
          <p:nvPr/>
        </p:nvSpPr>
        <p:spPr>
          <a:xfrm>
            <a:off x="1204283" y="3262158"/>
            <a:ext cx="150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eBPF program</a:t>
            </a:r>
          </a:p>
          <a:p>
            <a:pPr algn="r"/>
            <a:r>
              <a:rPr lang="en-US" dirty="0"/>
              <a:t>deployment </a:t>
            </a:r>
          </a:p>
        </p:txBody>
      </p:sp>
    </p:spTree>
    <p:extLst>
      <p:ext uri="{BB962C8B-B14F-4D97-AF65-F5344CB8AC3E}">
        <p14:creationId xmlns:p14="http://schemas.microsoft.com/office/powerpoint/2010/main" val="270198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CF4D-6559-9E12-8F06-F05BDD61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OP-TEE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0B489-D922-DBE0-A1D1-3C8F8004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729F9-145F-9239-1351-316290CA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CBAA5A-779E-B32F-754C-4066EA454DE5}"/>
              </a:ext>
            </a:extLst>
          </p:cNvPr>
          <p:cNvSpPr/>
          <p:nvPr/>
        </p:nvSpPr>
        <p:spPr>
          <a:xfrm>
            <a:off x="5960609" y="3329797"/>
            <a:ext cx="2848398" cy="9746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TEE OS (OP-TEE)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11896-F59E-6DD2-97F2-E87BA022A02D}"/>
              </a:ext>
            </a:extLst>
          </p:cNvPr>
          <p:cNvSpPr/>
          <p:nvPr/>
        </p:nvSpPr>
        <p:spPr>
          <a:xfrm>
            <a:off x="3112213" y="2355165"/>
            <a:ext cx="2848396" cy="9746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63B6C0-B0D4-D947-8652-6AE37D7B827A}"/>
              </a:ext>
            </a:extLst>
          </p:cNvPr>
          <p:cNvSpPr/>
          <p:nvPr/>
        </p:nvSpPr>
        <p:spPr>
          <a:xfrm>
            <a:off x="5971062" y="2355165"/>
            <a:ext cx="1417638" cy="50734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93FABE-ABC2-9145-E535-2C9E9675250C}"/>
              </a:ext>
            </a:extLst>
          </p:cNvPr>
          <p:cNvSpPr/>
          <p:nvPr/>
        </p:nvSpPr>
        <p:spPr>
          <a:xfrm>
            <a:off x="5970190" y="2355165"/>
            <a:ext cx="2829235" cy="1943462"/>
          </a:xfrm>
          <a:prstGeom prst="rect">
            <a:avLst/>
          </a:prstGeom>
          <a:noFill/>
          <a:ln w="635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CC407-B55A-776F-487A-CB8CA260AAAB}"/>
              </a:ext>
            </a:extLst>
          </p:cNvPr>
          <p:cNvSpPr txBox="1"/>
          <p:nvPr/>
        </p:nvSpPr>
        <p:spPr>
          <a:xfrm>
            <a:off x="1232136" y="2488222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 deployment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EDFE8D-B1B8-E37E-024E-A0797CB2D1D2}"/>
              </a:ext>
            </a:extLst>
          </p:cNvPr>
          <p:cNvSpPr/>
          <p:nvPr/>
        </p:nvSpPr>
        <p:spPr>
          <a:xfrm>
            <a:off x="6329003" y="3369850"/>
            <a:ext cx="1510600" cy="32528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eBPF program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097178-88B1-C725-85FD-D0147B58F494}"/>
              </a:ext>
            </a:extLst>
          </p:cNvPr>
          <p:cNvSpPr txBox="1"/>
          <p:nvPr/>
        </p:nvSpPr>
        <p:spPr>
          <a:xfrm>
            <a:off x="1204283" y="3262158"/>
            <a:ext cx="150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eBPF program</a:t>
            </a:r>
          </a:p>
          <a:p>
            <a:pPr algn="r"/>
            <a:r>
              <a:rPr lang="en-US" dirty="0"/>
              <a:t>deployment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EB15B-1885-0155-8BE6-3804261A7D73}"/>
              </a:ext>
            </a:extLst>
          </p:cNvPr>
          <p:cNvSpPr/>
          <p:nvPr/>
        </p:nvSpPr>
        <p:spPr>
          <a:xfrm>
            <a:off x="7373923" y="2355951"/>
            <a:ext cx="1418510" cy="9746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Trusted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App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06916A-1B18-7CDF-4EB8-9DFB99C81C18}"/>
              </a:ext>
            </a:extLst>
          </p:cNvPr>
          <p:cNvSpPr/>
          <p:nvPr/>
        </p:nvSpPr>
        <p:spPr>
          <a:xfrm>
            <a:off x="5970190" y="2862507"/>
            <a:ext cx="1403733" cy="46807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F78F3E-B9E2-9C9E-5B78-8B8FEFE6ED4E}"/>
              </a:ext>
            </a:extLst>
          </p:cNvPr>
          <p:cNvSpPr/>
          <p:nvPr/>
        </p:nvSpPr>
        <p:spPr>
          <a:xfrm>
            <a:off x="3112210" y="3331294"/>
            <a:ext cx="2848398" cy="9746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REE OS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DE0B879-990F-3244-3ED6-B3A75FF7FB5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204283" y="3166953"/>
            <a:ext cx="5880020" cy="202897"/>
          </a:xfrm>
          <a:prstGeom prst="bentConnector2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B93FBC-576D-DCA1-BB49-83701A24C21F}"/>
              </a:ext>
            </a:extLst>
          </p:cNvPr>
          <p:cNvCxnSpPr>
            <a:cxnSpLocks/>
          </p:cNvCxnSpPr>
          <p:nvPr/>
        </p:nvCxnSpPr>
        <p:spPr>
          <a:xfrm>
            <a:off x="1204283" y="2944435"/>
            <a:ext cx="4827401" cy="0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C8E879-5EDF-E564-272E-7BE5D013CCAE}"/>
              </a:ext>
            </a:extLst>
          </p:cNvPr>
          <p:cNvSpPr txBox="1"/>
          <p:nvPr/>
        </p:nvSpPr>
        <p:spPr>
          <a:xfrm>
            <a:off x="9034052" y="2141418"/>
            <a:ext cx="164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Attested</a:t>
            </a:r>
          </a:p>
          <a:p>
            <a:r>
              <a:rPr lang="en-US" dirty="0"/>
              <a:t>communication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B299E3-CD04-BEF5-86B5-34804B42EB7F}"/>
              </a:ext>
            </a:extLst>
          </p:cNvPr>
          <p:cNvCxnSpPr>
            <a:cxnSpLocks/>
          </p:cNvCxnSpPr>
          <p:nvPr/>
        </p:nvCxnSpPr>
        <p:spPr>
          <a:xfrm>
            <a:off x="8428008" y="2826489"/>
            <a:ext cx="2251494" cy="0"/>
          </a:xfrm>
          <a:prstGeom prst="straightConnector1">
            <a:avLst/>
          </a:prstGeom>
          <a:ln w="63500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7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D580-FB57-4EFB-9902-B23E325A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eBPF “Gatekeeper”: 2</a:t>
            </a:r>
            <a:r>
              <a:rPr lang="en-US" baseline="30000" dirty="0"/>
              <a:t>nd</a:t>
            </a:r>
            <a:r>
              <a:rPr lang="en-US" dirty="0"/>
              <a:t> gate after verifier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27DC-8CDD-4D21-92E0-F7608D61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5801"/>
            <a:ext cx="10515600" cy="232520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eBPF Runtime starts at boot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By default, “admin” privileges can run any eBPF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single gatekeeper program can attach, during boot-time only (FCFS)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Gatekeeper program invoked on any other load request, to allow/deny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only allow program signed by a specific key known to gatekeeper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allow all programs from specific authorized apps, sign as </a:t>
            </a:r>
            <a:r>
              <a:rPr lang="en-US" dirty="0" err="1"/>
              <a:t>bpftrace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B21FE-C153-4B14-A485-3B9480AC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E56-2D84-4C2D-B9F1-E9CE7903423F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046816-9869-48EA-A094-104BF494F76F}"/>
              </a:ext>
            </a:extLst>
          </p:cNvPr>
          <p:cNvSpPr/>
          <p:nvPr/>
        </p:nvSpPr>
        <p:spPr>
          <a:xfrm>
            <a:off x="4641326" y="1758146"/>
            <a:ext cx="1548720" cy="682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eBPF Runtime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1FDC5C-4DC4-45AD-82AA-D4DB5A15BD17}"/>
              </a:ext>
            </a:extLst>
          </p:cNvPr>
          <p:cNvSpPr/>
          <p:nvPr/>
        </p:nvSpPr>
        <p:spPr>
          <a:xfrm>
            <a:off x="4324183" y="3019470"/>
            <a:ext cx="2174715" cy="5791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Gatekeeper program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33E88-0953-4D18-8FA2-DB2484B9FF64}"/>
              </a:ext>
            </a:extLst>
          </p:cNvPr>
          <p:cNvSpPr/>
          <p:nvPr/>
        </p:nvSpPr>
        <p:spPr>
          <a:xfrm>
            <a:off x="8034068" y="1776056"/>
            <a:ext cx="1262332" cy="6821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EFD620-4F6B-4457-A667-8D43C2793839}"/>
              </a:ext>
            </a:extLst>
          </p:cNvPr>
          <p:cNvSpPr/>
          <p:nvPr/>
        </p:nvSpPr>
        <p:spPr>
          <a:xfrm>
            <a:off x="2031624" y="1761275"/>
            <a:ext cx="1060982" cy="6821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E237E2-B0D3-4B20-A931-3D052113E77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411541" y="2440296"/>
            <a:ext cx="4145" cy="57917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FB324D-76D0-43C5-82C9-419D0351556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190046" y="2099221"/>
            <a:ext cx="1844022" cy="17910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44AB9F-5EB8-4277-B96D-234A23CFBFDB}"/>
              </a:ext>
            </a:extLst>
          </p:cNvPr>
          <p:cNvSpPr txBox="1"/>
          <p:nvPr/>
        </p:nvSpPr>
        <p:spPr>
          <a:xfrm>
            <a:off x="5575139" y="2415145"/>
            <a:ext cx="1707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Load/attach</a:t>
            </a:r>
            <a:br>
              <a:rPr lang="en-US" dirty="0"/>
            </a:br>
            <a:r>
              <a:rPr lang="en-US" dirty="0"/>
              <a:t>hook (singleton)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B875E-A328-4B94-8C7C-57188954C53C}"/>
              </a:ext>
            </a:extLst>
          </p:cNvPr>
          <p:cNvSpPr txBox="1"/>
          <p:nvPr/>
        </p:nvSpPr>
        <p:spPr>
          <a:xfrm>
            <a:off x="6525996" y="1688614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Other hook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566D8E-8ACA-4FBE-9D06-8A38E97F59DC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3092606" y="2099221"/>
            <a:ext cx="1548720" cy="312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85B719-C074-41D5-B973-69A5550AC786}"/>
              </a:ext>
            </a:extLst>
          </p:cNvPr>
          <p:cNvSpPr txBox="1"/>
          <p:nvPr/>
        </p:nvSpPr>
        <p:spPr>
          <a:xfrm>
            <a:off x="3092606" y="1470800"/>
            <a:ext cx="1548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“Load</a:t>
            </a:r>
            <a:br>
              <a:rPr lang="en-US" dirty="0"/>
            </a:br>
            <a:r>
              <a:rPr lang="en-US" dirty="0"/>
              <a:t>&lt;other prog&gt;”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436DC30-12EC-44BF-99D1-22545E3A1624}"/>
              </a:ext>
            </a:extLst>
          </p:cNvPr>
          <p:cNvCxnSpPr>
            <a:cxnSpLocks/>
          </p:cNvCxnSpPr>
          <p:nvPr/>
        </p:nvCxnSpPr>
        <p:spPr>
          <a:xfrm flipH="1">
            <a:off x="5413466" y="2440046"/>
            <a:ext cx="4145" cy="579174"/>
          </a:xfrm>
          <a:prstGeom prst="straightConnector1">
            <a:avLst/>
          </a:prstGeom>
          <a:ln w="635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928D9E5-164C-EA5D-4B41-8725B25A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eBPF Summit 2022</a:t>
            </a:r>
          </a:p>
        </p:txBody>
      </p:sp>
    </p:spTree>
    <p:extLst>
      <p:ext uri="{BB962C8B-B14F-4D97-AF65-F5344CB8AC3E}">
        <p14:creationId xmlns:p14="http://schemas.microsoft.com/office/powerpoint/2010/main" val="131248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5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9059-9A50-ACD1-DF05-068BC674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Attestation in eBPF + confidential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B065C-7A85-3F27-006A-EFB955CA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</a:rPr>
              <a:t>Many potential scenarios exist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Attestation in eBPF program deployment: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dirty="0">
                <a:latin typeface="Calibri" panose="020F0502020204030204" pitchFamily="34" charset="0"/>
              </a:rPr>
              <a:t>deploy confidential eBPF program only to an attested TEE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dirty="0">
                <a:latin typeface="Calibri" panose="020F0502020204030204" pitchFamily="34" charset="0"/>
              </a:rPr>
              <a:t>TEE only accepts eBPF programs from an attested source</a:t>
            </a:r>
            <a:br>
              <a:rPr lang="en-US" sz="1600" dirty="0">
                <a:latin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eBPF extensions to attested communication: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dirty="0">
                <a:effectLst/>
                <a:latin typeface="Calibri" panose="020F0502020204030204" pitchFamily="34" charset="0"/>
              </a:rPr>
              <a:t>deploy code or data to an attested TEE (that has been extended with eBPF)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dirty="0">
                <a:latin typeface="Calibri" panose="020F0502020204030204" pitchFamily="34" charset="0"/>
              </a:rPr>
              <a:t>only accept requests from an attested TEE </a:t>
            </a:r>
            <a:r>
              <a:rPr lang="en-US" sz="1600" dirty="0">
                <a:effectLst/>
                <a:latin typeface="Calibri" panose="020F0502020204030204" pitchFamily="34" charset="0"/>
              </a:rPr>
              <a:t>(that has been extended with eBPF)</a:t>
            </a:r>
          </a:p>
          <a:p>
            <a:pPr marL="457200" lvl="1" indent="0">
              <a:buNone/>
            </a:pPr>
            <a:r>
              <a:rPr lang="en-US" sz="1600" i="1" dirty="0">
                <a:effectLst/>
                <a:latin typeface="Calibri" panose="020F0502020204030204" pitchFamily="34" charset="0"/>
              </a:rPr>
              <a:t>Note: Since eBPF programs are </a:t>
            </a:r>
            <a:r>
              <a:rPr lang="en-US" sz="1600" i="1" dirty="0">
                <a:latin typeface="Calibri" panose="020F0502020204030204" pitchFamily="34" charset="0"/>
              </a:rPr>
              <a:t>usually deployed post-boot, boot-time attestation is insufficient</a:t>
            </a:r>
            <a:br>
              <a:rPr lang="en-US" sz="1600" i="1" dirty="0">
                <a:latin typeface="Calibri" panose="020F0502020204030204" pitchFamily="34" charset="0"/>
              </a:rPr>
            </a:br>
            <a:endParaRPr lang="en-US" sz="1600" dirty="0"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</a:rPr>
              <a:t>eBPF programs using attestation APIs: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1600" dirty="0">
                <a:latin typeface="Calibri" panose="020F0502020204030204" pitchFamily="34" charset="0"/>
              </a:rPr>
              <a:t>eBPF program that checks attestation in traffic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dirty="0">
                <a:latin typeface="Calibri" panose="020F0502020204030204" pitchFamily="34" charset="0"/>
              </a:rPr>
              <a:t>eBPF program that checks attestation in APIs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1600" dirty="0">
                <a:effectLst/>
                <a:latin typeface="Calibri" panose="020F0502020204030204" pitchFamily="34" charset="0"/>
              </a:rPr>
              <a:t>eBPF program as a verifier </a:t>
            </a:r>
            <a:r>
              <a:rPr lang="en-US" sz="1600" dirty="0">
                <a:latin typeface="Calibri" panose="020F0502020204030204" pitchFamily="34" charset="0"/>
              </a:rPr>
              <a:t>extension</a:t>
            </a:r>
            <a:endParaRPr lang="en-US" sz="1600" dirty="0"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1FFB8-98C0-D2EF-390E-363645FF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BAB99-9FA5-8E7E-5528-6D5D4063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</p:spTree>
    <p:extLst>
      <p:ext uri="{BB962C8B-B14F-4D97-AF65-F5344CB8AC3E}">
        <p14:creationId xmlns:p14="http://schemas.microsoft.com/office/powerpoint/2010/main" val="88529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8C43-0DA8-F584-8FD9-8641C284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38EE-33B7-1FDC-495B-D10609C64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eBPF Foundation: </a:t>
            </a:r>
            <a:r>
              <a:rPr lang="en-US" dirty="0">
                <a:hlinkClick r:id="rId2"/>
              </a:rPr>
              <a:t>https://ebpf.foundation/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DEDE0-9542-05D5-5F42-96D73BB7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5029-CC66-08A7-7041-7B27B359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ECD99-6465-F510-860F-F8F99712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257" y="2367990"/>
            <a:ext cx="6770567" cy="249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17EA-6587-0323-97FD-EA354056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7CA3-F92C-BF93-20E0-1FB3BFD3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eBPF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Applicability of eBPF in confidential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Gatekeepers and Attestation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A70DA-0F5D-99F4-6256-F79E8DF6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CCFEB-56EB-CD69-AF88-656F9E58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/>
        </p:nvSpPr>
        <p:spPr>
          <a:xfrm>
            <a:off x="621234" y="764373"/>
            <a:ext cx="10903343" cy="147433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lt1"/>
              </a:buClr>
              <a:buSzPts val="4400"/>
            </a:pPr>
            <a:r>
              <a:rPr lang="en-US" sz="4000" b="1" cap="all" dirty="0">
                <a:latin typeface="+mj-lt"/>
                <a:ea typeface="+mj-ea"/>
                <a:cs typeface="+mj-cs"/>
              </a:rPr>
              <a:t>What is eBPF?</a:t>
            </a:r>
            <a:endParaRPr lang="en-US" sz="40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67817" y="2628900"/>
            <a:ext cx="10776767" cy="358978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 algn="ctr" defTabSz="914400">
              <a:lnSpc>
                <a:spcPct val="90000"/>
              </a:lnSpc>
              <a:spcAft>
                <a:spcPts val="600"/>
              </a:spcAft>
              <a:buClr>
                <a:srgbClr val="262626"/>
              </a:buClr>
              <a:buSzPts val="1800"/>
            </a:pPr>
            <a:r>
              <a:rPr lang="en-US" sz="2800" i="1" dirty="0"/>
              <a:t>eBPF is a </a:t>
            </a:r>
            <a:r>
              <a:rPr lang="en-US" sz="2800" b="1" i="1" dirty="0"/>
              <a:t>cross-platform</a:t>
            </a:r>
            <a:r>
              <a:rPr lang="en-US" sz="2800" i="1" dirty="0"/>
              <a:t> technology </a:t>
            </a:r>
          </a:p>
          <a:p>
            <a:pPr lvl="0" algn="ctr" defTabSz="914400">
              <a:lnSpc>
                <a:spcPct val="90000"/>
              </a:lnSpc>
              <a:spcAft>
                <a:spcPts val="600"/>
              </a:spcAft>
              <a:buClr>
                <a:srgbClr val="262626"/>
              </a:buClr>
              <a:buSzPts val="1800"/>
            </a:pPr>
            <a:endParaRPr lang="en-US" sz="2800" i="1" dirty="0"/>
          </a:p>
          <a:p>
            <a:pPr lvl="0" algn="ctr" defTabSz="914400">
              <a:lnSpc>
                <a:spcPct val="90000"/>
              </a:lnSpc>
              <a:spcAft>
                <a:spcPts val="600"/>
              </a:spcAft>
              <a:buClr>
                <a:srgbClr val="262626"/>
              </a:buClr>
              <a:buSzPts val="1800"/>
            </a:pPr>
            <a:r>
              <a:rPr lang="en-US" sz="2800" i="1" dirty="0"/>
              <a:t> that can run sandboxed programs</a:t>
            </a:r>
          </a:p>
          <a:p>
            <a:pPr lvl="0" algn="ctr" defTabSz="914400">
              <a:lnSpc>
                <a:spcPct val="90000"/>
              </a:lnSpc>
              <a:spcAft>
                <a:spcPts val="600"/>
              </a:spcAft>
              <a:buClr>
                <a:srgbClr val="262626"/>
              </a:buClr>
              <a:buSzPts val="1800"/>
            </a:pPr>
            <a:endParaRPr lang="en-US" sz="2800" i="1" dirty="0"/>
          </a:p>
          <a:p>
            <a:pPr lvl="0" algn="ctr" defTabSz="914400">
              <a:lnSpc>
                <a:spcPct val="90000"/>
              </a:lnSpc>
              <a:spcAft>
                <a:spcPts val="600"/>
              </a:spcAft>
              <a:buClr>
                <a:srgbClr val="262626"/>
              </a:buClr>
              <a:buSzPts val="1800"/>
            </a:pPr>
            <a:r>
              <a:rPr lang="en-US" sz="2800" i="1" dirty="0"/>
              <a:t>to extend </a:t>
            </a:r>
            <a:r>
              <a:rPr lang="en-US" sz="2800" b="0" i="1" u="none" strike="noStrike" cap="none" dirty="0">
                <a:sym typeface="Arial"/>
              </a:rPr>
              <a:t>a </a:t>
            </a:r>
            <a:r>
              <a:rPr lang="en-US" sz="2800" b="1" i="1" u="none" strike="noStrike" cap="none" dirty="0">
                <a:sym typeface="Arial"/>
              </a:rPr>
              <a:t>privileged system component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100666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E981-0D4E-4A5F-8A08-1135A09C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eBPF runs in </a:t>
            </a:r>
            <a:r>
              <a:rPr lang="en-US" u="sng" dirty="0"/>
              <a:t>many</a:t>
            </a:r>
            <a:r>
              <a:rPr lang="en-US" dirty="0"/>
              <a:t> contexts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4EA85-92F4-44DA-BB32-23BC9070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000" y="38100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423E56-2D84-4C2D-B9F1-E9CE7903423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B11083F-6FE4-4F0A-8AC0-8A3F43BF44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075649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BDF3B9-E172-4E9E-8857-D1F2A2261F98}"/>
              </a:ext>
            </a:extLst>
          </p:cNvPr>
          <p:cNvSpPr txBox="1"/>
          <p:nvPr/>
        </p:nvSpPr>
        <p:spPr>
          <a:xfrm>
            <a:off x="1733550" y="5816084"/>
            <a:ext cx="87534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/>
              <a:t>All using common toolchains and APIs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8446B-4FFC-FD09-4500-01D5B29A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</p:spTree>
    <p:extLst>
      <p:ext uri="{BB962C8B-B14F-4D97-AF65-F5344CB8AC3E}">
        <p14:creationId xmlns:p14="http://schemas.microsoft.com/office/powerpoint/2010/main" val="342778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8B72-82BB-40DD-BE84-6AD31547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Trends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213A7F1-2A53-450B-8356-44792E209C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5EC68-FC13-4D5B-AD77-C17F965A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23E56-2D84-4C2D-B9F1-E9CE7903423F}" type="slidenum">
              <a:rPr lang="en-US" smtClean="0"/>
              <a:t>5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DD2ECBE-FED8-4F34-9E16-C05FDE0B3769}"/>
              </a:ext>
            </a:extLst>
          </p:cNvPr>
          <p:cNvSpPr/>
          <p:nvPr/>
        </p:nvSpPr>
        <p:spPr>
          <a:xfrm>
            <a:off x="2983832" y="3080084"/>
            <a:ext cx="794084" cy="9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EDC8652-D794-4659-8BA2-CA61165F52A9}"/>
              </a:ext>
            </a:extLst>
          </p:cNvPr>
          <p:cNvSpPr/>
          <p:nvPr/>
        </p:nvSpPr>
        <p:spPr>
          <a:xfrm>
            <a:off x="8541950" y="3080084"/>
            <a:ext cx="794084" cy="986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D11F2B-70C4-4D84-B0B1-24CF47525F06}"/>
              </a:ext>
            </a:extLst>
          </p:cNvPr>
          <p:cNvCxnSpPr/>
          <p:nvPr/>
        </p:nvCxnSpPr>
        <p:spPr>
          <a:xfrm>
            <a:off x="5997388" y="2194560"/>
            <a:ext cx="0" cy="3758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E8301-185E-8606-22E4-0FE47AD9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</p:spTree>
    <p:extLst>
      <p:ext uri="{BB962C8B-B14F-4D97-AF65-F5344CB8AC3E}">
        <p14:creationId xmlns:p14="http://schemas.microsoft.com/office/powerpoint/2010/main" val="29705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77D3-1D63-6AC0-350F-54F785AB9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7EA8-7AA1-6248-9F33-6EA5DF735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/>
              <a:t>Design time: </a:t>
            </a:r>
          </a:p>
          <a:p>
            <a:pPr lvl="1"/>
            <a:r>
              <a:rPr lang="en-US" b="1" dirty="0"/>
              <a:t>Design an extension to be deployed it into an existing runtime environment (or even included with environment distribution)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NAT</a:t>
            </a:r>
          </a:p>
          <a:p>
            <a:pPr lvl="2"/>
            <a:r>
              <a:rPr lang="en-US" dirty="0"/>
              <a:t>Telemetry/logging tool</a:t>
            </a:r>
          </a:p>
          <a:p>
            <a:pPr lvl="2"/>
            <a:r>
              <a:rPr lang="en-US" dirty="0"/>
              <a:t>file system redirector</a:t>
            </a:r>
          </a:p>
          <a:p>
            <a:pPr lvl="2"/>
            <a:r>
              <a:rPr lang="en-US" dirty="0"/>
              <a:t>Custom security policy</a:t>
            </a:r>
          </a:p>
          <a:p>
            <a:pPr marL="0" indent="0">
              <a:buNone/>
            </a:pPr>
            <a:r>
              <a:rPr lang="en-US" dirty="0"/>
              <a:t>Run time:</a:t>
            </a:r>
          </a:p>
          <a:p>
            <a:pPr lvl="1"/>
            <a:r>
              <a:rPr lang="en-US" b="1" dirty="0"/>
              <a:t>Create an extension on the fly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admin-typed filter for observability</a:t>
            </a:r>
          </a:p>
          <a:p>
            <a:pPr lvl="2"/>
            <a:r>
              <a:rPr lang="en-US" dirty="0"/>
              <a:t>mitigate a DOS attack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506CD-DBD5-702B-06F9-F45B663B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FE3B0-F4F0-101C-43B1-2827412F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1C133-8DE9-4931-9262-2652A5F848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8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V="1">
            <a:off x="9674103" y="3953111"/>
            <a:ext cx="0" cy="7654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0" idx="3"/>
            <a:endCxn id="20" idx="0"/>
          </p:cNvCxnSpPr>
          <p:nvPr/>
        </p:nvCxnSpPr>
        <p:spPr>
          <a:xfrm>
            <a:off x="6019333" y="2036102"/>
            <a:ext cx="2620373" cy="119709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A6B-4387-4845-9BE1-31CC48AC26B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4241" y="4718595"/>
            <a:ext cx="1821334" cy="16377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eBPF runtime (execution context)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68103" y="4777909"/>
            <a:ext cx="4000003" cy="9225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Enlightened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component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e.g., TCP/IP stack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73060" y="2934929"/>
            <a:ext cx="7232515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68106" y="5232480"/>
            <a:ext cx="1537688" cy="668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38891" y="3233194"/>
            <a:ext cx="1201630" cy="7199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Verifier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48219" y="3228820"/>
            <a:ext cx="1256061" cy="7242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JIT compiler (opt.)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34001" y="1556335"/>
            <a:ext cx="1204490" cy="964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e.g. </a:t>
            </a:r>
            <a:r>
              <a:rPr lang="en-US" sz="1400" dirty="0" err="1">
                <a:solidFill>
                  <a:schemeClr val="tx1"/>
                </a:solidFill>
              </a:rPr>
              <a:t>bpftool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0" idx="3"/>
            <a:endCxn id="20" idx="0"/>
          </p:cNvCxnSpPr>
          <p:nvPr/>
        </p:nvCxnSpPr>
        <p:spPr>
          <a:xfrm>
            <a:off x="6019333" y="2036102"/>
            <a:ext cx="2620373" cy="1197092"/>
          </a:xfrm>
          <a:prstGeom prst="bent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674104" y="3953111"/>
            <a:ext cx="7698" cy="76548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805794" y="4780362"/>
            <a:ext cx="1519547" cy="5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native code</a:t>
            </a:r>
          </a:p>
        </p:txBody>
      </p:sp>
      <p:cxnSp>
        <p:nvCxnSpPr>
          <p:cNvPr id="37" name="Straight Arrow Connector 36"/>
          <p:cNvCxnSpPr>
            <a:stCxn id="50" idx="2"/>
          </p:cNvCxnSpPr>
          <p:nvPr/>
        </p:nvCxnSpPr>
        <p:spPr>
          <a:xfrm>
            <a:off x="5778912" y="2516598"/>
            <a:ext cx="532734" cy="321794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13086" y="2739009"/>
            <a:ext cx="1060110" cy="52381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memory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843141" y="3274076"/>
            <a:ext cx="2122442" cy="1580454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68106" y="5239161"/>
            <a:ext cx="1316135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538491" y="1555606"/>
            <a:ext cx="480842" cy="9609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03" y="2978553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53331" y="25173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36989" y="439409"/>
            <a:ext cx="1002421" cy="84605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source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251447" y="2011799"/>
            <a:ext cx="2082554" cy="1334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773909" y="1726304"/>
            <a:ext cx="1501493" cy="5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bytecode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487792" y="1726304"/>
            <a:ext cx="1501493" cy="5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bytecode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58083" y="1512072"/>
            <a:ext cx="1201630" cy="1165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Compiler toolchains (clang, etc.)</a:t>
            </a:r>
          </a:p>
        </p:txBody>
      </p:sp>
      <p:cxnSp>
        <p:nvCxnSpPr>
          <p:cNvPr id="81" name="Straight Arrow Connector 80"/>
          <p:cNvCxnSpPr>
            <a:endCxn id="80" idx="1"/>
          </p:cNvCxnSpPr>
          <p:nvPr/>
        </p:nvCxnSpPr>
        <p:spPr>
          <a:xfrm rot="16200000" flipH="1">
            <a:off x="525656" y="1562357"/>
            <a:ext cx="806114" cy="258739"/>
          </a:xfrm>
          <a:prstGeom prst="bent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6DCB7A-C237-9D35-1C14-AE58F388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CCC TAC Tech Talk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90242DB-EA96-AE2F-4A24-69F35F3E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640" y="757393"/>
            <a:ext cx="8610600" cy="70604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eBPF architecture (Linux)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0763A4-6EBF-5036-308C-23533A772177}"/>
              </a:ext>
            </a:extLst>
          </p:cNvPr>
          <p:cNvSpPr/>
          <p:nvPr/>
        </p:nvSpPr>
        <p:spPr>
          <a:xfrm>
            <a:off x="1090095" y="3371661"/>
            <a:ext cx="3729010" cy="1327956"/>
          </a:xfrm>
          <a:custGeom>
            <a:avLst/>
            <a:gdLst>
              <a:gd name="connsiteX0" fmla="*/ 0 w 3729010"/>
              <a:gd name="connsiteY0" fmla="*/ 221330 h 1327956"/>
              <a:gd name="connsiteX1" fmla="*/ 221330 w 3729010"/>
              <a:gd name="connsiteY1" fmla="*/ 0 h 1327956"/>
              <a:gd name="connsiteX2" fmla="*/ 801919 w 3729010"/>
              <a:gd name="connsiteY2" fmla="*/ 0 h 1327956"/>
              <a:gd name="connsiteX3" fmla="*/ 1251053 w 3729010"/>
              <a:gd name="connsiteY3" fmla="*/ 0 h 1327956"/>
              <a:gd name="connsiteX4" fmla="*/ 1798778 w 3729010"/>
              <a:gd name="connsiteY4" fmla="*/ 0 h 1327956"/>
              <a:gd name="connsiteX5" fmla="*/ 2280776 w 3729010"/>
              <a:gd name="connsiteY5" fmla="*/ 0 h 1327956"/>
              <a:gd name="connsiteX6" fmla="*/ 2861365 w 3729010"/>
              <a:gd name="connsiteY6" fmla="*/ 0 h 1327956"/>
              <a:gd name="connsiteX7" fmla="*/ 3507680 w 3729010"/>
              <a:gd name="connsiteY7" fmla="*/ 0 h 1327956"/>
              <a:gd name="connsiteX8" fmla="*/ 3729010 w 3729010"/>
              <a:gd name="connsiteY8" fmla="*/ 221330 h 1327956"/>
              <a:gd name="connsiteX9" fmla="*/ 3729010 w 3729010"/>
              <a:gd name="connsiteY9" fmla="*/ 663978 h 1327956"/>
              <a:gd name="connsiteX10" fmla="*/ 3729010 w 3729010"/>
              <a:gd name="connsiteY10" fmla="*/ 1106626 h 1327956"/>
              <a:gd name="connsiteX11" fmla="*/ 3507680 w 3729010"/>
              <a:gd name="connsiteY11" fmla="*/ 1327956 h 1327956"/>
              <a:gd name="connsiteX12" fmla="*/ 2894228 w 3729010"/>
              <a:gd name="connsiteY12" fmla="*/ 1327956 h 1327956"/>
              <a:gd name="connsiteX13" fmla="*/ 2412230 w 3729010"/>
              <a:gd name="connsiteY13" fmla="*/ 1327956 h 1327956"/>
              <a:gd name="connsiteX14" fmla="*/ 1963096 w 3729010"/>
              <a:gd name="connsiteY14" fmla="*/ 1327956 h 1327956"/>
              <a:gd name="connsiteX15" fmla="*/ 1481097 w 3729010"/>
              <a:gd name="connsiteY15" fmla="*/ 1327956 h 1327956"/>
              <a:gd name="connsiteX16" fmla="*/ 966236 w 3729010"/>
              <a:gd name="connsiteY16" fmla="*/ 1327956 h 1327956"/>
              <a:gd name="connsiteX17" fmla="*/ 221330 w 3729010"/>
              <a:gd name="connsiteY17" fmla="*/ 1327956 h 1327956"/>
              <a:gd name="connsiteX18" fmla="*/ 0 w 3729010"/>
              <a:gd name="connsiteY18" fmla="*/ 1106626 h 1327956"/>
              <a:gd name="connsiteX19" fmla="*/ 0 w 3729010"/>
              <a:gd name="connsiteY19" fmla="*/ 646272 h 1327956"/>
              <a:gd name="connsiteX20" fmla="*/ 0 w 3729010"/>
              <a:gd name="connsiteY20" fmla="*/ 221330 h 1327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29010" h="1327956" fill="none" extrusionOk="0">
                <a:moveTo>
                  <a:pt x="0" y="221330"/>
                </a:moveTo>
                <a:cubicBezTo>
                  <a:pt x="4700" y="108400"/>
                  <a:pt x="89051" y="5295"/>
                  <a:pt x="221330" y="0"/>
                </a:cubicBezTo>
                <a:cubicBezTo>
                  <a:pt x="355260" y="-58948"/>
                  <a:pt x="604277" y="61094"/>
                  <a:pt x="801919" y="0"/>
                </a:cubicBezTo>
                <a:cubicBezTo>
                  <a:pt x="999561" y="-61094"/>
                  <a:pt x="1131736" y="22566"/>
                  <a:pt x="1251053" y="0"/>
                </a:cubicBezTo>
                <a:cubicBezTo>
                  <a:pt x="1370370" y="-22566"/>
                  <a:pt x="1640091" y="16009"/>
                  <a:pt x="1798778" y="0"/>
                </a:cubicBezTo>
                <a:cubicBezTo>
                  <a:pt x="1957465" y="-16009"/>
                  <a:pt x="2082705" y="51120"/>
                  <a:pt x="2280776" y="0"/>
                </a:cubicBezTo>
                <a:cubicBezTo>
                  <a:pt x="2478847" y="-51120"/>
                  <a:pt x="2608197" y="17533"/>
                  <a:pt x="2861365" y="0"/>
                </a:cubicBezTo>
                <a:cubicBezTo>
                  <a:pt x="3114533" y="-17533"/>
                  <a:pt x="3286451" y="7838"/>
                  <a:pt x="3507680" y="0"/>
                </a:cubicBezTo>
                <a:cubicBezTo>
                  <a:pt x="3620768" y="28522"/>
                  <a:pt x="3721480" y="75380"/>
                  <a:pt x="3729010" y="221330"/>
                </a:cubicBezTo>
                <a:cubicBezTo>
                  <a:pt x="3751119" y="399113"/>
                  <a:pt x="3706040" y="497112"/>
                  <a:pt x="3729010" y="663978"/>
                </a:cubicBezTo>
                <a:cubicBezTo>
                  <a:pt x="3751980" y="830844"/>
                  <a:pt x="3710971" y="995899"/>
                  <a:pt x="3729010" y="1106626"/>
                </a:cubicBezTo>
                <a:cubicBezTo>
                  <a:pt x="3712812" y="1237946"/>
                  <a:pt x="3638474" y="1351140"/>
                  <a:pt x="3507680" y="1327956"/>
                </a:cubicBezTo>
                <a:cubicBezTo>
                  <a:pt x="3261640" y="1348484"/>
                  <a:pt x="3133216" y="1295060"/>
                  <a:pt x="2894228" y="1327956"/>
                </a:cubicBezTo>
                <a:cubicBezTo>
                  <a:pt x="2655240" y="1360852"/>
                  <a:pt x="2582035" y="1270394"/>
                  <a:pt x="2412230" y="1327956"/>
                </a:cubicBezTo>
                <a:cubicBezTo>
                  <a:pt x="2242425" y="1385518"/>
                  <a:pt x="2122816" y="1323355"/>
                  <a:pt x="1963096" y="1327956"/>
                </a:cubicBezTo>
                <a:cubicBezTo>
                  <a:pt x="1803376" y="1332557"/>
                  <a:pt x="1619521" y="1282913"/>
                  <a:pt x="1481097" y="1327956"/>
                </a:cubicBezTo>
                <a:cubicBezTo>
                  <a:pt x="1342673" y="1372999"/>
                  <a:pt x="1173129" y="1276215"/>
                  <a:pt x="966236" y="1327956"/>
                </a:cubicBezTo>
                <a:cubicBezTo>
                  <a:pt x="759343" y="1379697"/>
                  <a:pt x="539283" y="1258491"/>
                  <a:pt x="221330" y="1327956"/>
                </a:cubicBezTo>
                <a:cubicBezTo>
                  <a:pt x="89980" y="1337002"/>
                  <a:pt x="11782" y="1231507"/>
                  <a:pt x="0" y="1106626"/>
                </a:cubicBezTo>
                <a:cubicBezTo>
                  <a:pt x="-53914" y="906233"/>
                  <a:pt x="44209" y="854025"/>
                  <a:pt x="0" y="646272"/>
                </a:cubicBezTo>
                <a:cubicBezTo>
                  <a:pt x="-44209" y="438519"/>
                  <a:pt x="30527" y="355054"/>
                  <a:pt x="0" y="221330"/>
                </a:cubicBezTo>
                <a:close/>
              </a:path>
              <a:path w="3729010" h="1327956" stroke="0" extrusionOk="0">
                <a:moveTo>
                  <a:pt x="0" y="221330"/>
                </a:moveTo>
                <a:cubicBezTo>
                  <a:pt x="-29379" y="80972"/>
                  <a:pt x="91186" y="2968"/>
                  <a:pt x="221330" y="0"/>
                </a:cubicBezTo>
                <a:cubicBezTo>
                  <a:pt x="389368" y="-30841"/>
                  <a:pt x="655191" y="2506"/>
                  <a:pt x="834782" y="0"/>
                </a:cubicBezTo>
                <a:cubicBezTo>
                  <a:pt x="1014373" y="-2506"/>
                  <a:pt x="1191679" y="20960"/>
                  <a:pt x="1349643" y="0"/>
                </a:cubicBezTo>
                <a:cubicBezTo>
                  <a:pt x="1507607" y="-20960"/>
                  <a:pt x="1724626" y="16764"/>
                  <a:pt x="1831641" y="0"/>
                </a:cubicBezTo>
                <a:cubicBezTo>
                  <a:pt x="1938656" y="-16764"/>
                  <a:pt x="2225223" y="3964"/>
                  <a:pt x="2412230" y="0"/>
                </a:cubicBezTo>
                <a:cubicBezTo>
                  <a:pt x="2599237" y="-3964"/>
                  <a:pt x="2757739" y="61446"/>
                  <a:pt x="2927091" y="0"/>
                </a:cubicBezTo>
                <a:cubicBezTo>
                  <a:pt x="3096443" y="-61446"/>
                  <a:pt x="3280699" y="64530"/>
                  <a:pt x="3507680" y="0"/>
                </a:cubicBezTo>
                <a:cubicBezTo>
                  <a:pt x="3628927" y="-9445"/>
                  <a:pt x="3720476" y="110952"/>
                  <a:pt x="3729010" y="221330"/>
                </a:cubicBezTo>
                <a:cubicBezTo>
                  <a:pt x="3776570" y="371509"/>
                  <a:pt x="3681309" y="466489"/>
                  <a:pt x="3729010" y="646272"/>
                </a:cubicBezTo>
                <a:cubicBezTo>
                  <a:pt x="3776711" y="826055"/>
                  <a:pt x="3674613" y="973985"/>
                  <a:pt x="3729010" y="1106626"/>
                </a:cubicBezTo>
                <a:cubicBezTo>
                  <a:pt x="3748505" y="1257883"/>
                  <a:pt x="3633373" y="1363747"/>
                  <a:pt x="3507680" y="1327956"/>
                </a:cubicBezTo>
                <a:cubicBezTo>
                  <a:pt x="3356795" y="1369857"/>
                  <a:pt x="3209367" y="1311585"/>
                  <a:pt x="3058545" y="1327956"/>
                </a:cubicBezTo>
                <a:cubicBezTo>
                  <a:pt x="2907724" y="1344327"/>
                  <a:pt x="2711311" y="1255030"/>
                  <a:pt x="2445094" y="1327956"/>
                </a:cubicBezTo>
                <a:cubicBezTo>
                  <a:pt x="2178877" y="1400882"/>
                  <a:pt x="2064924" y="1292806"/>
                  <a:pt x="1963096" y="1327956"/>
                </a:cubicBezTo>
                <a:cubicBezTo>
                  <a:pt x="1861268" y="1363106"/>
                  <a:pt x="1578293" y="1320900"/>
                  <a:pt x="1415371" y="1327956"/>
                </a:cubicBezTo>
                <a:cubicBezTo>
                  <a:pt x="1252449" y="1335012"/>
                  <a:pt x="991868" y="1291060"/>
                  <a:pt x="801919" y="1327956"/>
                </a:cubicBezTo>
                <a:cubicBezTo>
                  <a:pt x="611970" y="1364852"/>
                  <a:pt x="455150" y="1282271"/>
                  <a:pt x="221330" y="1327956"/>
                </a:cubicBezTo>
                <a:cubicBezTo>
                  <a:pt x="91670" y="1341229"/>
                  <a:pt x="26594" y="1248624"/>
                  <a:pt x="0" y="1106626"/>
                </a:cubicBezTo>
                <a:cubicBezTo>
                  <a:pt x="-8869" y="904251"/>
                  <a:pt x="16232" y="792204"/>
                  <a:pt x="0" y="681684"/>
                </a:cubicBezTo>
                <a:cubicBezTo>
                  <a:pt x="-16232" y="571164"/>
                  <a:pt x="38697" y="345411"/>
                  <a:pt x="0" y="221330"/>
                </a:cubicBezTo>
                <a:close/>
              </a:path>
            </a:pathLst>
          </a:custGeom>
          <a:solidFill>
            <a:schemeClr val="bg1"/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Verify that bytecode: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Only touches permitted memory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Adheres to fixed API contracts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Terminates in finite 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4DA915-0EF8-6291-DB32-BA6969F80BB2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4761845" y="3391508"/>
            <a:ext cx="3277046" cy="201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703D5-EB62-B6C3-96C9-ECC418A47A51}"/>
              </a:ext>
            </a:extLst>
          </p:cNvPr>
          <p:cNvCxnSpPr>
            <a:stCxn id="20" idx="1"/>
          </p:cNvCxnSpPr>
          <p:nvPr/>
        </p:nvCxnSpPr>
        <p:spPr>
          <a:xfrm flipH="1">
            <a:off x="4819105" y="3593153"/>
            <a:ext cx="3219786" cy="105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72" grpId="0" animBg="1"/>
      <p:bldP spid="76" grpId="0" animBg="1"/>
      <p:bldP spid="78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V="1">
            <a:off x="9674103" y="3953111"/>
            <a:ext cx="0" cy="7654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50" idx="3"/>
            <a:endCxn id="20" idx="0"/>
          </p:cNvCxnSpPr>
          <p:nvPr/>
        </p:nvCxnSpPr>
        <p:spPr>
          <a:xfrm>
            <a:off x="6019333" y="2036102"/>
            <a:ext cx="2620373" cy="1197092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1640" y="757393"/>
            <a:ext cx="8610600" cy="70604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eBPF architecture (Linux)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A6B-4387-4845-9BE1-31CC48AC26B4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84241" y="4718595"/>
            <a:ext cx="1821334" cy="163775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eBPF runtime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(execution context)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68103" y="4777909"/>
            <a:ext cx="4000003" cy="9225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Enlightened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component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e.g., TCP/IP stack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73060" y="2934929"/>
            <a:ext cx="7232515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268106" y="5232480"/>
            <a:ext cx="1537688" cy="668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38891" y="3233194"/>
            <a:ext cx="1201630" cy="7199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Verifier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48219" y="3228820"/>
            <a:ext cx="1256061" cy="7242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JIT compiler (opt.)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34001" y="1556335"/>
            <a:ext cx="1204490" cy="964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e.g. </a:t>
            </a:r>
            <a:r>
              <a:rPr lang="en-US" sz="1400" dirty="0" err="1">
                <a:solidFill>
                  <a:schemeClr val="tx1"/>
                </a:solidFill>
              </a:rPr>
              <a:t>bpftool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50" idx="3"/>
            <a:endCxn id="20" idx="0"/>
          </p:cNvCxnSpPr>
          <p:nvPr/>
        </p:nvCxnSpPr>
        <p:spPr>
          <a:xfrm>
            <a:off x="6019333" y="2036102"/>
            <a:ext cx="2620373" cy="1197092"/>
          </a:xfrm>
          <a:prstGeom prst="bent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104871" y="3940107"/>
            <a:ext cx="7698" cy="76548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805794" y="4780362"/>
            <a:ext cx="1519547" cy="5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bytecode</a:t>
            </a:r>
          </a:p>
        </p:txBody>
      </p:sp>
      <p:cxnSp>
        <p:nvCxnSpPr>
          <p:cNvPr id="37" name="Straight Arrow Connector 36"/>
          <p:cNvCxnSpPr>
            <a:stCxn id="50" idx="2"/>
          </p:cNvCxnSpPr>
          <p:nvPr/>
        </p:nvCxnSpPr>
        <p:spPr>
          <a:xfrm>
            <a:off x="5778912" y="2516598"/>
            <a:ext cx="532734" cy="321794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313086" y="2739009"/>
            <a:ext cx="1060110" cy="52381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memory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843141" y="3274076"/>
            <a:ext cx="2122442" cy="1580454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68106" y="5239161"/>
            <a:ext cx="1316135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538491" y="1555606"/>
            <a:ext cx="480842" cy="9609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03" y="2978553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53331" y="25173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36989" y="439409"/>
            <a:ext cx="1002421" cy="84605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source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2251447" y="2011799"/>
            <a:ext cx="2082554" cy="1334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773909" y="1726304"/>
            <a:ext cx="1501493" cy="5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bytecode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487792" y="1726304"/>
            <a:ext cx="1501493" cy="5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bytecode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058083" y="1512072"/>
            <a:ext cx="1201630" cy="1165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Compiler toolchains (clang, etc.)</a:t>
            </a:r>
          </a:p>
        </p:txBody>
      </p:sp>
      <p:cxnSp>
        <p:nvCxnSpPr>
          <p:cNvPr id="81" name="Straight Arrow Connector 80"/>
          <p:cNvCxnSpPr>
            <a:endCxn id="80" idx="1"/>
          </p:cNvCxnSpPr>
          <p:nvPr/>
        </p:nvCxnSpPr>
        <p:spPr>
          <a:xfrm rot="16200000" flipH="1">
            <a:off x="525656" y="1562357"/>
            <a:ext cx="806114" cy="258739"/>
          </a:xfrm>
          <a:prstGeom prst="bent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876249" y="4357673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Interpreted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E0C8-ECB6-521E-A753-017FF717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</p:spTree>
    <p:extLst>
      <p:ext uri="{BB962C8B-B14F-4D97-AF65-F5344CB8AC3E}">
        <p14:creationId xmlns:p14="http://schemas.microsoft.com/office/powerpoint/2010/main" val="25259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736514" y="1552588"/>
            <a:ext cx="3047988" cy="1033099"/>
          </a:xfrm>
          <a:prstGeom prst="rect">
            <a:avLst/>
          </a:prstGeom>
          <a:noFill/>
          <a:ln w="635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524296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eBPF architecture (Windows)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9FA6B-4387-4845-9BE1-31CC48AC26B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68103" y="3353261"/>
            <a:ext cx="2404035" cy="1046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Unchanged</a:t>
            </a:r>
            <a:br>
              <a:rPr lang="en-US" sz="1400" dirty="0"/>
            </a:br>
            <a:r>
              <a:rPr lang="en-US" sz="1400" dirty="0"/>
              <a:t> component</a:t>
            </a:r>
          </a:p>
          <a:p>
            <a:pPr algn="ctr"/>
            <a:r>
              <a:rPr lang="en-US" sz="1400" dirty="0"/>
              <a:t>e.g., TCP/IP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4241" y="3353261"/>
            <a:ext cx="1821334" cy="22953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eBPF</a:t>
            </a:r>
            <a:r>
              <a:rPr lang="en-US" sz="1400" dirty="0">
                <a:solidFill>
                  <a:schemeClr val="bg1"/>
                </a:solidFill>
              </a:rPr>
              <a:t> driver (execution context)</a:t>
            </a:r>
          </a:p>
        </p:txBody>
      </p:sp>
      <p:sp>
        <p:nvSpPr>
          <p:cNvPr id="7" name="Rectangle 6"/>
          <p:cNvSpPr/>
          <p:nvPr/>
        </p:nvSpPr>
        <p:spPr>
          <a:xfrm>
            <a:off x="6196663" y="3353261"/>
            <a:ext cx="1071443" cy="1046132"/>
          </a:xfrm>
          <a:prstGeom prst="rect">
            <a:avLst/>
          </a:prstGeom>
          <a:pattFill prst="lgCheck">
            <a:fgClr>
              <a:schemeClr val="accent1"/>
            </a:fgClr>
            <a:bgClr>
              <a:srgbClr val="92D05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  <a:highlight>
                  <a:srgbClr val="000000"/>
                </a:highlight>
              </a:rPr>
              <a:t>eBPF</a:t>
            </a:r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</a:rPr>
              <a:t> shim</a:t>
            </a:r>
          </a:p>
        </p:txBody>
      </p:sp>
      <p:sp>
        <p:nvSpPr>
          <p:cNvPr id="8" name="Rectangle 7"/>
          <p:cNvSpPr/>
          <p:nvPr/>
        </p:nvSpPr>
        <p:spPr>
          <a:xfrm>
            <a:off x="571537" y="5184876"/>
            <a:ext cx="1632247" cy="85520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Open source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 (ON Windows)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312" y="3557554"/>
            <a:ext cx="58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400" y="4083119"/>
            <a:ext cx="1630693" cy="843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Closed source (IN Windows)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68103" y="4726124"/>
            <a:ext cx="4000003" cy="922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Future enlightened </a:t>
            </a:r>
            <a:br>
              <a:rPr lang="en-US" sz="1400" dirty="0"/>
            </a:br>
            <a:r>
              <a:rPr lang="en-US" sz="1400" dirty="0"/>
              <a:t>component</a:t>
            </a:r>
          </a:p>
          <a:p>
            <a:pPr algn="ctr"/>
            <a:r>
              <a:rPr lang="en-US" sz="1400" dirty="0"/>
              <a:t>e.g., future NDIS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73060" y="2934929"/>
            <a:ext cx="7232515" cy="0"/>
          </a:xfrm>
          <a:prstGeom prst="line">
            <a:avLst/>
          </a:prstGeom>
          <a:ln w="635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68106" y="5184876"/>
            <a:ext cx="1316135" cy="0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1"/>
          </p:cNvCxnSpPr>
          <p:nvPr/>
        </p:nvCxnSpPr>
        <p:spPr>
          <a:xfrm>
            <a:off x="5638455" y="3873827"/>
            <a:ext cx="558208" cy="250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38891" y="1679970"/>
            <a:ext cx="1201630" cy="7199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Verifier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248219" y="1675596"/>
            <a:ext cx="1256061" cy="7242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JIT compiler (opt.)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48687" y="1557612"/>
            <a:ext cx="1189804" cy="964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App,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e.g. </a:t>
            </a:r>
            <a:r>
              <a:rPr lang="en-US" sz="1400" dirty="0" err="1">
                <a:solidFill>
                  <a:schemeClr val="tx1"/>
                </a:solidFill>
              </a:rPr>
              <a:t>netsh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bpftool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2" idx="3"/>
            <a:endCxn id="20" idx="1"/>
          </p:cNvCxnSpPr>
          <p:nvPr/>
        </p:nvCxnSpPr>
        <p:spPr>
          <a:xfrm>
            <a:off x="6020773" y="2039793"/>
            <a:ext cx="2018118" cy="13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087167" y="1211359"/>
            <a:ext cx="241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Environment</a:t>
            </a:r>
          </a:p>
        </p:txBody>
      </p:sp>
      <p:cxnSp>
        <p:nvCxnSpPr>
          <p:cNvPr id="28" name="Straight Arrow Connector 27"/>
          <p:cNvCxnSpPr>
            <a:cxnSpLocks/>
            <a:stCxn id="21" idx="2"/>
          </p:cNvCxnSpPr>
          <p:nvPr/>
        </p:nvCxnSpPr>
        <p:spPr>
          <a:xfrm>
            <a:off x="9876250" y="2399887"/>
            <a:ext cx="0" cy="94799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0" idx="2"/>
          </p:cNvCxnSpPr>
          <p:nvPr/>
        </p:nvCxnSpPr>
        <p:spPr>
          <a:xfrm>
            <a:off x="5778912" y="2516598"/>
            <a:ext cx="767798" cy="209269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546710" y="2725867"/>
            <a:ext cx="1060110" cy="52381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Shared memory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606820" y="3114989"/>
            <a:ext cx="1272114" cy="442565"/>
          </a:xfrm>
          <a:prstGeom prst="straightConnector1">
            <a:avLst/>
          </a:prstGeom>
          <a:ln w="635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268106" y="3873827"/>
            <a:ext cx="1316135" cy="0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538491" y="1555606"/>
            <a:ext cx="480842" cy="96099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53603" y="2978553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53331" y="251732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36989" y="439409"/>
            <a:ext cx="1002421" cy="84605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source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251447" y="2011799"/>
            <a:ext cx="2082554" cy="1334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87792" y="1726304"/>
            <a:ext cx="1501493" cy="5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bytecode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58083" y="1512072"/>
            <a:ext cx="1201630" cy="116542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Compiler toolchains (clang, etc.)</a:t>
            </a:r>
          </a:p>
        </p:txBody>
      </p:sp>
      <p:cxnSp>
        <p:nvCxnSpPr>
          <p:cNvPr id="43" name="Straight Arrow Connector 80"/>
          <p:cNvCxnSpPr>
            <a:endCxn id="42" idx="1"/>
          </p:cNvCxnSpPr>
          <p:nvPr/>
        </p:nvCxnSpPr>
        <p:spPr>
          <a:xfrm rot="16200000" flipH="1">
            <a:off x="525656" y="1562357"/>
            <a:ext cx="806114" cy="258739"/>
          </a:xfrm>
          <a:prstGeom prst="bentConnector2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125972" y="1700322"/>
            <a:ext cx="1501493" cy="5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bytecode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878934" y="3445307"/>
            <a:ext cx="1519547" cy="570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eBPF</a:t>
            </a:r>
            <a:r>
              <a:rPr lang="en-US" sz="1400" dirty="0">
                <a:solidFill>
                  <a:schemeClr val="tx1"/>
                </a:solidFill>
              </a:rPr>
              <a:t> program native code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68106" y="3867146"/>
            <a:ext cx="1610828" cy="6681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BBCF7-F206-D5FC-E2B4-BE7D8B6B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CCC TAC Tech Talk</a:t>
            </a:r>
          </a:p>
        </p:txBody>
      </p:sp>
    </p:spTree>
    <p:extLst>
      <p:ext uri="{BB962C8B-B14F-4D97-AF65-F5344CB8AC3E}">
        <p14:creationId xmlns:p14="http://schemas.microsoft.com/office/powerpoint/2010/main" val="124122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1380</Words>
  <Application>Microsoft Office PowerPoint</Application>
  <PresentationFormat>Widescreen</PresentationFormat>
  <Paragraphs>274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Wingdings</vt:lpstr>
      <vt:lpstr>Office Theme</vt:lpstr>
      <vt:lpstr>eBPF and Confidential Computing</vt:lpstr>
      <vt:lpstr>Agenda</vt:lpstr>
      <vt:lpstr>PowerPoint Presentation</vt:lpstr>
      <vt:lpstr>eBPF runs in many contexts</vt:lpstr>
      <vt:lpstr>Architectural Trends</vt:lpstr>
      <vt:lpstr>Typical scenarios</vt:lpstr>
      <vt:lpstr>eBPF architecture (Linux)</vt:lpstr>
      <vt:lpstr>eBPF architecture (Linux)</vt:lpstr>
      <vt:lpstr>eBPF architecture (Windows)</vt:lpstr>
      <vt:lpstr>Generating Windows driver from eBPF program</vt:lpstr>
      <vt:lpstr>What is Confidential Computing?</vt:lpstr>
      <vt:lpstr>Putting them together</vt:lpstr>
      <vt:lpstr>eBPF architecture (confidential computing)</vt:lpstr>
      <vt:lpstr>Why eBPF compared to other methods?</vt:lpstr>
      <vt:lpstr>Example 1: CVM</vt:lpstr>
      <vt:lpstr>Example 2: OP-TEE</vt:lpstr>
      <vt:lpstr>eBPF “Gatekeeper”: 2nd gate after verifier</vt:lpstr>
      <vt:lpstr>Attestation in eBPF + confidential computing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 and Confidential Computing</dc:title>
  <dc:creator>Dave Thaler</dc:creator>
  <cp:lastModifiedBy>Dave Thaler</cp:lastModifiedBy>
  <cp:revision>1</cp:revision>
  <dcterms:created xsi:type="dcterms:W3CDTF">2023-01-18T17:34:04Z</dcterms:created>
  <dcterms:modified xsi:type="dcterms:W3CDTF">2023-02-22T20:40:54Z</dcterms:modified>
</cp:coreProperties>
</file>