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81B7-E4B0-2CA1-42CF-2B48E4936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6CA2C-CB73-E8CA-87BF-6CBE7DF7D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A236-C772-CBCA-FC77-CA85A18F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80BD1-8742-56F8-9332-94CFF736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40C1-6F4A-5580-55D9-6677066E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2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6F58-E059-F952-8EA3-A8D171EB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E2417-BBF1-E178-EE77-04B6D4972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740A-825A-360A-E7FE-BA3A33F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49BF-56E5-664A-0789-050CC0BB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51295-ABD2-08C7-BFF0-FDB4218F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9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BE645-6981-47B7-75E3-DCC3EDFD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D160A-3017-FFFB-FA8D-A5B785AFA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81E4-DB34-9D2D-0BE7-083BB915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F09D-ACB0-2947-91CC-36935DA4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60B4-C1FD-BAE6-C412-4F8D5C66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4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112F-CCEC-74F2-6309-E228DE12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5598-3AA2-94F6-CAF9-E1B90222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A23A-C4D9-50C9-70D9-9A226780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023C-4774-9704-83C9-41D089F8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A954-ACDF-77A5-0296-C1489F0B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29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40D1-0F62-7022-DFFF-8E8158F5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21E1-F03C-E6E8-05E7-35C7890F0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BE9F-694B-BC1B-EF2A-ADE6FFA0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ED68-80D2-7C49-5009-F6AFBAD0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D75B-3ADA-57E7-6706-63C85DF6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2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CA82-738D-C8A0-B121-2596D98C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C39E7-3562-F182-3D71-4756EA987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F6B2B-AEAA-4FD2-D10B-350353044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7AA06-6910-11BF-F13D-B20E29B0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CC7B-EC22-E0D7-686C-8F0F7384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D954A-788E-6A5E-9940-A53DE346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22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4F42-1C3F-DF64-1946-15E13168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5312E-A54D-C72A-4191-22BE71C38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6364B-2739-BB5F-5C68-1B7FEAD8B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5EE99-D9B8-C34F-B7B3-D43926CA1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16DB6-FA54-3D13-BEAD-08A9D30E2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B0118-8536-DF27-B95C-CEB38BD4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BCD86-0148-5252-E2D9-B7905958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B36CA-86DD-D7BD-1A13-3D263FD8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0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E5A7-0BBF-BD19-DC1E-9057DD3F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25D91-2BFD-7B95-1E6E-8537F1C8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333C2-9FEE-C798-C795-570F230B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F732A-99FF-B837-FA03-71CB2023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2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EFB27-F875-D962-B03E-B0A132B5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54470-BC47-607C-DBC5-5D1D360A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B16C2-7CE3-B9A1-4781-0017B0A6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4249-7418-F179-0AEF-3FC8CB74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CA1A-D26A-2D8D-CECD-F2AA2A82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710C6-9BD8-3C28-FF12-305B03FC2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33943-9CBC-66B6-480E-C9F4125B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D01E8-4517-4D72-B4DD-6393BDDE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53C9C-5D9E-3375-F510-C152D79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66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C36C-8BE6-209A-0A60-78E64F66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6A313-E302-F467-5C82-1232A1492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DF241-C9F2-B75F-B85B-30249CC4C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DA9CA-7959-2C51-406C-9C6FC6F4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AEF6F-A2DA-DB8A-4E76-F61310F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721AF-44D7-700E-4305-E46B2730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56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99B63-C833-0157-6E27-C26D92DD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48E46-7262-8FC7-DB40-A1599981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D217-C9F9-0BE8-1B60-6A1F6CE97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86733-AB37-4BBC-83A6-3668E5770EC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C9D0-2115-48FF-BC69-52C6E2862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93E0-EDA7-6B02-A8DA-B759B140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A2B52-66E9-4E8E-8DBC-6494399068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41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9FA849-C495-63A7-0E6E-86647F926F79}"/>
              </a:ext>
            </a:extLst>
          </p:cNvPr>
          <p:cNvGrpSpPr/>
          <p:nvPr/>
        </p:nvGrpSpPr>
        <p:grpSpPr>
          <a:xfrm>
            <a:off x="81695" y="207018"/>
            <a:ext cx="12021537" cy="6493323"/>
            <a:chOff x="81695" y="207018"/>
            <a:chExt cx="12021537" cy="649332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2874A-8D27-1163-04DD-7542754B3462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" y="3420161"/>
              <a:ext cx="11153869" cy="7447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40ADCF6-F7F7-0CD3-95CC-5E3E035D6C8B}"/>
                </a:ext>
              </a:extLst>
            </p:cNvPr>
            <p:cNvSpPr/>
            <p:nvPr/>
          </p:nvSpPr>
          <p:spPr>
            <a:xfrm>
              <a:off x="81695" y="4163822"/>
              <a:ext cx="2168165" cy="1395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62C714-E2C7-D72E-A2BC-5F1AD630C5A7}"/>
                </a:ext>
              </a:extLst>
            </p:cNvPr>
            <p:cNvSpPr/>
            <p:nvPr/>
          </p:nvSpPr>
          <p:spPr>
            <a:xfrm>
              <a:off x="2081748" y="4278514"/>
              <a:ext cx="2168165" cy="1395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EB3B81E-DCCA-0783-C5C1-EB07C27009BC}"/>
                </a:ext>
              </a:extLst>
            </p:cNvPr>
            <p:cNvSpPr/>
            <p:nvPr/>
          </p:nvSpPr>
          <p:spPr>
            <a:xfrm>
              <a:off x="4081801" y="4375925"/>
              <a:ext cx="2168165" cy="1395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3C9A1A2-2900-5ABC-15AD-EDFAC7F9E0C3}"/>
                </a:ext>
              </a:extLst>
            </p:cNvPr>
            <p:cNvSpPr/>
            <p:nvPr/>
          </p:nvSpPr>
          <p:spPr>
            <a:xfrm>
              <a:off x="6081854" y="4478048"/>
              <a:ext cx="2168165" cy="1395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schemeClr val="accent6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C271FBD-CBC0-A08D-4E21-1066DFAAF58E}"/>
                </a:ext>
              </a:extLst>
            </p:cNvPr>
            <p:cNvSpPr/>
            <p:nvPr/>
          </p:nvSpPr>
          <p:spPr>
            <a:xfrm>
              <a:off x="8004924" y="4580171"/>
              <a:ext cx="2168165" cy="1395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8B3CD4B-4864-6929-12D0-4A43BAFC467D}"/>
                </a:ext>
              </a:extLst>
            </p:cNvPr>
            <p:cNvSpPr/>
            <p:nvPr/>
          </p:nvSpPr>
          <p:spPr>
            <a:xfrm>
              <a:off x="9927994" y="4708801"/>
              <a:ext cx="2168165" cy="1395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0000"/>
                </a:solidFill>
              </a:endParaRPr>
            </a:p>
          </p:txBody>
        </p:sp>
        <p:pic>
          <p:nvPicPr>
            <p:cNvPr id="150" name="Picture 149" descr="A person in lingerie sitting on a bed&#10;&#10;AI-generated content may be incorrect.">
              <a:extLst>
                <a:ext uri="{FF2B5EF4-FFF2-40B4-BE49-F238E27FC236}">
                  <a16:creationId xmlns:a16="http://schemas.microsoft.com/office/drawing/2014/main" id="{FF8440BF-C8CB-CBC7-DE18-8FA83887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541" y="4298938"/>
              <a:ext cx="843698" cy="1124931"/>
            </a:xfrm>
            <a:prstGeom prst="rect">
              <a:avLst/>
            </a:prstGeom>
          </p:spPr>
        </p:pic>
        <p:pic>
          <p:nvPicPr>
            <p:cNvPr id="152" name="Picture 151" descr="A person holding a rope&#10;&#10;AI-generated content may be incorrect.">
              <a:extLst>
                <a:ext uri="{FF2B5EF4-FFF2-40B4-BE49-F238E27FC236}">
                  <a16:creationId xmlns:a16="http://schemas.microsoft.com/office/drawing/2014/main" id="{CB903D04-9C11-CB45-E12D-59BDC36AB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5565" y="4537693"/>
              <a:ext cx="1361724" cy="1021293"/>
            </a:xfrm>
            <a:prstGeom prst="rect">
              <a:avLst/>
            </a:prstGeom>
          </p:spPr>
        </p:pic>
        <p:pic>
          <p:nvPicPr>
            <p:cNvPr id="169" name="Picture 168" descr="A scuba diver swimming underwater&#10;&#10;AI-generated content may be incorrect.">
              <a:extLst>
                <a:ext uri="{FF2B5EF4-FFF2-40B4-BE49-F238E27FC236}">
                  <a16:creationId xmlns:a16="http://schemas.microsoft.com/office/drawing/2014/main" id="{E457D3D5-D0AD-2578-FB68-CF6DEFB2E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2024" y="4736595"/>
              <a:ext cx="1443087" cy="1082315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AD0126F3-CFEB-D2B3-D187-5546DE244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1531" y="4588080"/>
              <a:ext cx="1728598" cy="659920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91DB74D8-6F92-D2FF-EAE7-74559EEB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9966" y="4752196"/>
              <a:ext cx="1728598" cy="65992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FB6931D2-E3E0-937D-88F9-2C8A3017B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54850" y="5013758"/>
              <a:ext cx="1728598" cy="659920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DFE6709-5DED-116C-3679-B8C393615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1531" y="4636786"/>
              <a:ext cx="1728598" cy="659920"/>
            </a:xfrm>
            <a:prstGeom prst="rect">
              <a:avLst/>
            </a:prstGeom>
          </p:spPr>
        </p:pic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007D3E6-762A-97DA-FF69-44A58B4D3DB7}"/>
                </a:ext>
              </a:extLst>
            </p:cNvPr>
            <p:cNvGrpSpPr/>
            <p:nvPr/>
          </p:nvGrpSpPr>
          <p:grpSpPr>
            <a:xfrm>
              <a:off x="88768" y="569848"/>
              <a:ext cx="12014464" cy="1940143"/>
              <a:chOff x="160981" y="562610"/>
              <a:chExt cx="12014464" cy="194014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3ADA98-56D9-C933-DA9E-9752826955B6}"/>
                  </a:ext>
                </a:extLst>
              </p:cNvPr>
              <p:cNvSpPr/>
              <p:nvPr/>
            </p:nvSpPr>
            <p:spPr>
              <a:xfrm>
                <a:off x="160981" y="562610"/>
                <a:ext cx="2168165" cy="13951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AI-Generated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4BF2F9-641A-80A3-7A05-99C6BB998FB3}"/>
                  </a:ext>
                </a:extLst>
              </p:cNvPr>
              <p:cNvSpPr/>
              <p:nvPr/>
            </p:nvSpPr>
            <p:spPr>
              <a:xfrm>
                <a:off x="2161034" y="677302"/>
                <a:ext cx="2168165" cy="13951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12D2147-1855-2C3C-292E-47A8669DC1CC}"/>
                  </a:ext>
                </a:extLst>
              </p:cNvPr>
              <p:cNvSpPr/>
              <p:nvPr/>
            </p:nvSpPr>
            <p:spPr>
              <a:xfrm>
                <a:off x="4161087" y="774713"/>
                <a:ext cx="2168165" cy="13951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23AEBA-F273-41C2-92BE-364656BE2BB6}"/>
                  </a:ext>
                </a:extLst>
              </p:cNvPr>
              <p:cNvSpPr/>
              <p:nvPr/>
            </p:nvSpPr>
            <p:spPr>
              <a:xfrm>
                <a:off x="6161140" y="876836"/>
                <a:ext cx="2168165" cy="13951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Photograph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BD9843-BE72-F52F-9580-037F907F9600}"/>
                  </a:ext>
                </a:extLst>
              </p:cNvPr>
              <p:cNvSpPr/>
              <p:nvPr/>
            </p:nvSpPr>
            <p:spPr>
              <a:xfrm>
                <a:off x="8084210" y="978959"/>
                <a:ext cx="2168165" cy="13951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7" name="Picture 26" descr="A scuba diver swimming underwater&#10;&#10;AI-generated content may be incorrect.">
                <a:extLst>
                  <a:ext uri="{FF2B5EF4-FFF2-40B4-BE49-F238E27FC236}">
                    <a16:creationId xmlns:a16="http://schemas.microsoft.com/office/drawing/2014/main" id="{0DD97424-9D7E-D65C-B38F-28BE5561A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2043" y="796676"/>
                <a:ext cx="1443087" cy="1082315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0F1D776E-D1E8-0A8A-3EE5-BB342D77E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7620"/>
              <a:stretch/>
            </p:blipFill>
            <p:spPr>
              <a:xfrm>
                <a:off x="4209085" y="906825"/>
                <a:ext cx="1866631" cy="1130939"/>
              </a:xfrm>
              <a:prstGeom prst="rect">
                <a:avLst/>
              </a:prstGeom>
            </p:spPr>
          </p:pic>
          <p:pic>
            <p:nvPicPr>
              <p:cNvPr id="149" name="Picture 148" descr="A person in lingerie sitting on a bed&#10;&#10;AI-generated content may be incorrect.">
                <a:extLst>
                  <a:ext uri="{FF2B5EF4-FFF2-40B4-BE49-F238E27FC236}">
                    <a16:creationId xmlns:a16="http://schemas.microsoft.com/office/drawing/2014/main" id="{CBB55EA5-9070-1473-53E2-0959BFFFD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24997" y="1102225"/>
                <a:ext cx="843698" cy="1124931"/>
              </a:xfrm>
              <a:prstGeom prst="rect">
                <a:avLst/>
              </a:prstGeom>
            </p:spPr>
          </p:pic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4B187AFD-122E-A2F0-C49E-4FB50C4BC9AE}"/>
                  </a:ext>
                </a:extLst>
              </p:cNvPr>
              <p:cNvSpPr/>
              <p:nvPr/>
            </p:nvSpPr>
            <p:spPr>
              <a:xfrm>
                <a:off x="10007280" y="1107589"/>
                <a:ext cx="2168165" cy="13951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C8B52A87-B3F4-C15E-D057-0F59436AC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7620"/>
              <a:stretch/>
            </p:blipFill>
            <p:spPr>
              <a:xfrm>
                <a:off x="10164388" y="1220985"/>
                <a:ext cx="1866631" cy="1130939"/>
              </a:xfrm>
              <a:prstGeom prst="rect">
                <a:avLst/>
              </a:prstGeom>
            </p:spPr>
          </p:pic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8B9F4D3-8269-119B-8597-05DC69FB649D}"/>
                </a:ext>
              </a:extLst>
            </p:cNvPr>
            <p:cNvGrpSpPr/>
            <p:nvPr/>
          </p:nvGrpSpPr>
          <p:grpSpPr>
            <a:xfrm>
              <a:off x="660541" y="2029078"/>
              <a:ext cx="10888276" cy="1081242"/>
              <a:chOff x="660541" y="2029078"/>
              <a:chExt cx="10888276" cy="1081242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B72253F-29FE-9C00-7E52-55BFE33B7BD1}"/>
                  </a:ext>
                </a:extLst>
              </p:cNvPr>
              <p:cNvSpPr/>
              <p:nvPr/>
            </p:nvSpPr>
            <p:spPr>
              <a:xfrm>
                <a:off x="660541" y="2029078"/>
                <a:ext cx="932588" cy="309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1-2 s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675970B4-3DFD-C129-819A-871D6FCE873B}"/>
                  </a:ext>
                </a:extLst>
              </p:cNvPr>
              <p:cNvSpPr/>
              <p:nvPr/>
            </p:nvSpPr>
            <p:spPr>
              <a:xfrm>
                <a:off x="6647971" y="2334757"/>
                <a:ext cx="932588" cy="309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1-2 s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5818AEC-F12C-2C17-9C71-869BB6ADD0D9}"/>
                  </a:ext>
                </a:extLst>
              </p:cNvPr>
              <p:cNvSpPr/>
              <p:nvPr/>
            </p:nvSpPr>
            <p:spPr>
              <a:xfrm>
                <a:off x="2795404" y="2096002"/>
                <a:ext cx="932588" cy="309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s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96D8CDE-AB15-34BE-4375-0F0F8E16E4E7}"/>
                  </a:ext>
                </a:extLst>
              </p:cNvPr>
              <p:cNvSpPr/>
              <p:nvPr/>
            </p:nvSpPr>
            <p:spPr>
              <a:xfrm>
                <a:off x="8708339" y="2384628"/>
                <a:ext cx="932588" cy="309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s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441CC24-CB15-013F-B0DD-806DACAD63A2}"/>
                  </a:ext>
                </a:extLst>
              </p:cNvPr>
              <p:cNvSpPr/>
              <p:nvPr/>
            </p:nvSpPr>
            <p:spPr>
              <a:xfrm>
                <a:off x="4568714" y="2204380"/>
                <a:ext cx="1270290" cy="5963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Subjective Ratings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973883C-F8DE-51B6-1D33-C31C4DFA907A}"/>
                  </a:ext>
                </a:extLst>
              </p:cNvPr>
              <p:cNvSpPr/>
              <p:nvPr/>
            </p:nvSpPr>
            <p:spPr>
              <a:xfrm>
                <a:off x="10616229" y="2800756"/>
                <a:ext cx="932588" cy="309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299C5C3-C99B-069A-B054-9FC2E21515F2}"/>
                </a:ext>
              </a:extLst>
            </p:cNvPr>
            <p:cNvSpPr/>
            <p:nvPr/>
          </p:nvSpPr>
          <p:spPr>
            <a:xfrm>
              <a:off x="81695" y="207018"/>
              <a:ext cx="1158630" cy="298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Phase 1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03D9EC5-AE25-FAE7-6C6D-E7AE178A13FF}"/>
                </a:ext>
              </a:extLst>
            </p:cNvPr>
            <p:cNvSpPr/>
            <p:nvPr/>
          </p:nvSpPr>
          <p:spPr>
            <a:xfrm>
              <a:off x="88768" y="3797500"/>
              <a:ext cx="1158630" cy="298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Phase 2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29FEF14-9FFB-89FE-214C-1C0246CE80A8}"/>
                </a:ext>
              </a:extLst>
            </p:cNvPr>
            <p:cNvSpPr/>
            <p:nvPr/>
          </p:nvSpPr>
          <p:spPr>
            <a:xfrm>
              <a:off x="600494" y="5623052"/>
              <a:ext cx="932588" cy="309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s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CD3F960-1F02-DDE7-F823-434D5D8F435D}"/>
                </a:ext>
              </a:extLst>
            </p:cNvPr>
            <p:cNvSpPr/>
            <p:nvPr/>
          </p:nvSpPr>
          <p:spPr>
            <a:xfrm>
              <a:off x="4738081" y="5766485"/>
              <a:ext cx="932588" cy="309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s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F782331B-3C11-9FFB-FD3E-9C41B473DA35}"/>
                </a:ext>
              </a:extLst>
            </p:cNvPr>
            <p:cNvSpPr/>
            <p:nvPr/>
          </p:nvSpPr>
          <p:spPr>
            <a:xfrm>
              <a:off x="8580426" y="5976977"/>
              <a:ext cx="932588" cy="309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s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860BD1C-B40C-6124-2696-12081E8D469F}"/>
                </a:ext>
              </a:extLst>
            </p:cNvPr>
            <p:cNvSpPr/>
            <p:nvPr/>
          </p:nvSpPr>
          <p:spPr>
            <a:xfrm>
              <a:off x="10276155" y="2593607"/>
              <a:ext cx="1471842" cy="5963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Subjective Ratings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274F02E-1EF2-B31B-19D3-E21B483AC917}"/>
                </a:ext>
              </a:extLst>
            </p:cNvPr>
            <p:cNvSpPr/>
            <p:nvPr/>
          </p:nvSpPr>
          <p:spPr>
            <a:xfrm>
              <a:off x="2399660" y="5722384"/>
              <a:ext cx="1471842" cy="5963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Realness Ratings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30B0691-F016-5DB4-AC11-8B15BC6099B9}"/>
                </a:ext>
              </a:extLst>
            </p:cNvPr>
            <p:cNvSpPr/>
            <p:nvPr/>
          </p:nvSpPr>
          <p:spPr>
            <a:xfrm>
              <a:off x="6437088" y="5873212"/>
              <a:ext cx="1471842" cy="5963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Realness Ratings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9711AB2-B1C8-0CE0-7FF2-316468196110}"/>
                </a:ext>
              </a:extLst>
            </p:cNvPr>
            <p:cNvSpPr/>
            <p:nvPr/>
          </p:nvSpPr>
          <p:spPr>
            <a:xfrm>
              <a:off x="10283228" y="6103965"/>
              <a:ext cx="1471842" cy="5963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Realness Ratings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51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Neves</dc:creator>
  <cp:lastModifiedBy>Ana Neves</cp:lastModifiedBy>
  <cp:revision>3</cp:revision>
  <dcterms:created xsi:type="dcterms:W3CDTF">2025-03-18T12:34:37Z</dcterms:created>
  <dcterms:modified xsi:type="dcterms:W3CDTF">2025-03-18T13:33:13Z</dcterms:modified>
</cp:coreProperties>
</file>