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33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7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5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7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2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51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22</cp:revision>
  <dcterms:created xsi:type="dcterms:W3CDTF">2022-08-27T03:02:38Z</dcterms:created>
  <dcterms:modified xsi:type="dcterms:W3CDTF">2022-12-29T03:04:44Z</dcterms:modified>
</cp:coreProperties>
</file>