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
  </p:notesMasterIdLst>
  <p:sldIdLst>
    <p:sldId id="258" r:id="rId2"/>
  </p:sldIdLst>
  <p:sldSz cx="18000663" cy="251999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D6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0" d="100"/>
          <a:sy n="30" d="100"/>
        </p:scale>
        <p:origin x="314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0B25F-A1D7-4641-B84D-4EA17F879FAD}" type="datetimeFigureOut">
              <a:rPr lang="en-GB" smtClean="0"/>
              <a:t>30/12/2022</a:t>
            </a:fld>
            <a:endParaRPr lang="en-GB"/>
          </a:p>
        </p:txBody>
      </p:sp>
      <p:sp>
        <p:nvSpPr>
          <p:cNvPr id="4" name="Slide Image Placeholder 3"/>
          <p:cNvSpPr>
            <a:spLocks noGrp="1" noRot="1" noChangeAspect="1"/>
          </p:cNvSpPr>
          <p:nvPr>
            <p:ph type="sldImg" idx="2"/>
          </p:nvPr>
        </p:nvSpPr>
        <p:spPr>
          <a:xfrm>
            <a:off x="2327275" y="1143000"/>
            <a:ext cx="220345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B9D31E-54CA-4BB9-9275-61A33D34C4D8}" type="slidenum">
              <a:rPr lang="en-GB" smtClean="0"/>
              <a:t>‹#›</a:t>
            </a:fld>
            <a:endParaRPr lang="en-GB"/>
          </a:p>
        </p:txBody>
      </p:sp>
    </p:spTree>
    <p:extLst>
      <p:ext uri="{BB962C8B-B14F-4D97-AF65-F5344CB8AC3E}">
        <p14:creationId xmlns:p14="http://schemas.microsoft.com/office/powerpoint/2010/main" val="119399394"/>
      </p:ext>
    </p:extLst>
  </p:cSld>
  <p:clrMap bg1="lt1" tx1="dk1" bg2="lt2" tx2="dk2" accent1="accent1" accent2="accent2" accent3="accent3" accent4="accent4" accent5="accent5" accent6="accent6" hlink="hlink" folHlink="folHlink"/>
  <p:notesStyle>
    <a:lvl1pPr marL="0" algn="l" defTabSz="1851477" rtl="0" eaLnBrk="1" latinLnBrk="0" hangingPunct="1">
      <a:defRPr sz="2430" kern="1200">
        <a:solidFill>
          <a:schemeClr val="tx1"/>
        </a:solidFill>
        <a:latin typeface="+mn-lt"/>
        <a:ea typeface="+mn-ea"/>
        <a:cs typeface="+mn-cs"/>
      </a:defRPr>
    </a:lvl1pPr>
    <a:lvl2pPr marL="925739" algn="l" defTabSz="1851477" rtl="0" eaLnBrk="1" latinLnBrk="0" hangingPunct="1">
      <a:defRPr sz="2430" kern="1200">
        <a:solidFill>
          <a:schemeClr val="tx1"/>
        </a:solidFill>
        <a:latin typeface="+mn-lt"/>
        <a:ea typeface="+mn-ea"/>
        <a:cs typeface="+mn-cs"/>
      </a:defRPr>
    </a:lvl2pPr>
    <a:lvl3pPr marL="1851477" algn="l" defTabSz="1851477" rtl="0" eaLnBrk="1" latinLnBrk="0" hangingPunct="1">
      <a:defRPr sz="2430" kern="1200">
        <a:solidFill>
          <a:schemeClr val="tx1"/>
        </a:solidFill>
        <a:latin typeface="+mn-lt"/>
        <a:ea typeface="+mn-ea"/>
        <a:cs typeface="+mn-cs"/>
      </a:defRPr>
    </a:lvl3pPr>
    <a:lvl4pPr marL="2777216" algn="l" defTabSz="1851477" rtl="0" eaLnBrk="1" latinLnBrk="0" hangingPunct="1">
      <a:defRPr sz="2430" kern="1200">
        <a:solidFill>
          <a:schemeClr val="tx1"/>
        </a:solidFill>
        <a:latin typeface="+mn-lt"/>
        <a:ea typeface="+mn-ea"/>
        <a:cs typeface="+mn-cs"/>
      </a:defRPr>
    </a:lvl4pPr>
    <a:lvl5pPr marL="3702954" algn="l" defTabSz="1851477" rtl="0" eaLnBrk="1" latinLnBrk="0" hangingPunct="1">
      <a:defRPr sz="2430" kern="1200">
        <a:solidFill>
          <a:schemeClr val="tx1"/>
        </a:solidFill>
        <a:latin typeface="+mn-lt"/>
        <a:ea typeface="+mn-ea"/>
        <a:cs typeface="+mn-cs"/>
      </a:defRPr>
    </a:lvl5pPr>
    <a:lvl6pPr marL="4628693" algn="l" defTabSz="1851477" rtl="0" eaLnBrk="1" latinLnBrk="0" hangingPunct="1">
      <a:defRPr sz="2430" kern="1200">
        <a:solidFill>
          <a:schemeClr val="tx1"/>
        </a:solidFill>
        <a:latin typeface="+mn-lt"/>
        <a:ea typeface="+mn-ea"/>
        <a:cs typeface="+mn-cs"/>
      </a:defRPr>
    </a:lvl6pPr>
    <a:lvl7pPr marL="5554431" algn="l" defTabSz="1851477" rtl="0" eaLnBrk="1" latinLnBrk="0" hangingPunct="1">
      <a:defRPr sz="2430" kern="1200">
        <a:solidFill>
          <a:schemeClr val="tx1"/>
        </a:solidFill>
        <a:latin typeface="+mn-lt"/>
        <a:ea typeface="+mn-ea"/>
        <a:cs typeface="+mn-cs"/>
      </a:defRPr>
    </a:lvl7pPr>
    <a:lvl8pPr marL="6480170" algn="l" defTabSz="1851477" rtl="0" eaLnBrk="1" latinLnBrk="0" hangingPunct="1">
      <a:defRPr sz="2430" kern="1200">
        <a:solidFill>
          <a:schemeClr val="tx1"/>
        </a:solidFill>
        <a:latin typeface="+mn-lt"/>
        <a:ea typeface="+mn-ea"/>
        <a:cs typeface="+mn-cs"/>
      </a:defRPr>
    </a:lvl8pPr>
    <a:lvl9pPr marL="7405908" algn="l" defTabSz="1851477" rtl="0" eaLnBrk="1" latinLnBrk="0" hangingPunct="1">
      <a:defRPr sz="243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7275" y="1143000"/>
            <a:ext cx="220345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0B9D31E-54CA-4BB9-9275-61A33D34C4D8}" type="slidenum">
              <a:rPr lang="en-GB" smtClean="0"/>
              <a:t>1</a:t>
            </a:fld>
            <a:endParaRPr lang="en-GB"/>
          </a:p>
        </p:txBody>
      </p:sp>
    </p:spTree>
    <p:extLst>
      <p:ext uri="{BB962C8B-B14F-4D97-AF65-F5344CB8AC3E}">
        <p14:creationId xmlns:p14="http://schemas.microsoft.com/office/powerpoint/2010/main" val="1014875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50050" y="4124164"/>
            <a:ext cx="15300564" cy="8773325"/>
          </a:xfrm>
        </p:spPr>
        <p:txBody>
          <a:bodyPr anchor="b"/>
          <a:lstStyle>
            <a:lvl1pPr algn="ctr">
              <a:defRPr sz="11812"/>
            </a:lvl1pPr>
          </a:lstStyle>
          <a:p>
            <a:r>
              <a:rPr lang="en-US"/>
              <a:t>Click to edit Master title style</a:t>
            </a:r>
            <a:endParaRPr lang="en-US" dirty="0"/>
          </a:p>
        </p:txBody>
      </p:sp>
      <p:sp>
        <p:nvSpPr>
          <p:cNvPr id="3" name="Subtitle 2"/>
          <p:cNvSpPr>
            <a:spLocks noGrp="1"/>
          </p:cNvSpPr>
          <p:nvPr>
            <p:ph type="subTitle" idx="1"/>
          </p:nvPr>
        </p:nvSpPr>
        <p:spPr>
          <a:xfrm>
            <a:off x="2250083" y="13235822"/>
            <a:ext cx="13500497" cy="6084159"/>
          </a:xfrm>
        </p:spPr>
        <p:txBody>
          <a:bodyPr/>
          <a:lstStyle>
            <a:lvl1pPr marL="0" indent="0" algn="ctr">
              <a:buNone/>
              <a:defRPr sz="4725"/>
            </a:lvl1pPr>
            <a:lvl2pPr marL="900044" indent="0" algn="ctr">
              <a:buNone/>
              <a:defRPr sz="3937"/>
            </a:lvl2pPr>
            <a:lvl3pPr marL="1800088" indent="0" algn="ctr">
              <a:buNone/>
              <a:defRPr sz="3543"/>
            </a:lvl3pPr>
            <a:lvl4pPr marL="2700132" indent="0" algn="ctr">
              <a:buNone/>
              <a:defRPr sz="3150"/>
            </a:lvl4pPr>
            <a:lvl5pPr marL="3600176" indent="0" algn="ctr">
              <a:buNone/>
              <a:defRPr sz="3150"/>
            </a:lvl5pPr>
            <a:lvl6pPr marL="4500220" indent="0" algn="ctr">
              <a:buNone/>
              <a:defRPr sz="3150"/>
            </a:lvl6pPr>
            <a:lvl7pPr marL="5400264" indent="0" algn="ctr">
              <a:buNone/>
              <a:defRPr sz="3150"/>
            </a:lvl7pPr>
            <a:lvl8pPr marL="6300307" indent="0" algn="ctr">
              <a:buNone/>
              <a:defRPr sz="3150"/>
            </a:lvl8pPr>
            <a:lvl9pPr marL="7200351" indent="0" algn="ctr">
              <a:buNone/>
              <a:defRPr sz="315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E6577F-8B27-443F-861A-67A305ED1D46}" type="datetimeFigureOut">
              <a:rPr lang="en-GB" smtClean="0"/>
              <a:t>30/12/2022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C37167-BA2E-4B95-8AC8-D8D9556191AD}" type="slidenum">
              <a:rPr lang="en-GB" smtClean="0"/>
              <a:t>‹#›</a:t>
            </a:fld>
            <a:endParaRPr lang="en-GB"/>
          </a:p>
        </p:txBody>
      </p:sp>
    </p:spTree>
    <p:extLst>
      <p:ext uri="{BB962C8B-B14F-4D97-AF65-F5344CB8AC3E}">
        <p14:creationId xmlns:p14="http://schemas.microsoft.com/office/powerpoint/2010/main" val="2838277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E6577F-8B27-443F-861A-67A305ED1D46}" type="datetimeFigureOut">
              <a:rPr lang="en-GB" smtClean="0"/>
              <a:t>30/12/2022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C37167-BA2E-4B95-8AC8-D8D9556191AD}" type="slidenum">
              <a:rPr lang="en-GB" smtClean="0"/>
              <a:t>‹#›</a:t>
            </a:fld>
            <a:endParaRPr lang="en-GB"/>
          </a:p>
        </p:txBody>
      </p:sp>
    </p:spTree>
    <p:extLst>
      <p:ext uri="{BB962C8B-B14F-4D97-AF65-F5344CB8AC3E}">
        <p14:creationId xmlns:p14="http://schemas.microsoft.com/office/powerpoint/2010/main" val="4040973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881725" y="1341665"/>
            <a:ext cx="3881393" cy="213558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37546" y="1341665"/>
            <a:ext cx="11419171" cy="213558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E6577F-8B27-443F-861A-67A305ED1D46}" type="datetimeFigureOut">
              <a:rPr lang="en-GB" smtClean="0"/>
              <a:t>30/12/2022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C37167-BA2E-4B95-8AC8-D8D9556191AD}" type="slidenum">
              <a:rPr lang="en-GB" smtClean="0"/>
              <a:t>‹#›</a:t>
            </a:fld>
            <a:endParaRPr lang="en-GB"/>
          </a:p>
        </p:txBody>
      </p:sp>
    </p:spTree>
    <p:extLst>
      <p:ext uri="{BB962C8B-B14F-4D97-AF65-F5344CB8AC3E}">
        <p14:creationId xmlns:p14="http://schemas.microsoft.com/office/powerpoint/2010/main" val="524728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E6577F-8B27-443F-861A-67A305ED1D46}" type="datetimeFigureOut">
              <a:rPr lang="en-GB" smtClean="0"/>
              <a:t>30/12/2022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C37167-BA2E-4B95-8AC8-D8D9556191AD}" type="slidenum">
              <a:rPr lang="en-GB" smtClean="0"/>
              <a:t>‹#›</a:t>
            </a:fld>
            <a:endParaRPr lang="en-GB"/>
          </a:p>
        </p:txBody>
      </p:sp>
    </p:spTree>
    <p:extLst>
      <p:ext uri="{BB962C8B-B14F-4D97-AF65-F5344CB8AC3E}">
        <p14:creationId xmlns:p14="http://schemas.microsoft.com/office/powerpoint/2010/main" val="799259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8171" y="6282501"/>
            <a:ext cx="15525572" cy="10482488"/>
          </a:xfrm>
        </p:spPr>
        <p:txBody>
          <a:bodyPr anchor="b"/>
          <a:lstStyle>
            <a:lvl1pPr>
              <a:defRPr sz="11812"/>
            </a:lvl1pPr>
          </a:lstStyle>
          <a:p>
            <a:r>
              <a:rPr lang="en-US"/>
              <a:t>Click to edit Master title style</a:t>
            </a:r>
            <a:endParaRPr lang="en-US" dirty="0"/>
          </a:p>
        </p:txBody>
      </p:sp>
      <p:sp>
        <p:nvSpPr>
          <p:cNvPr id="3" name="Text Placeholder 2"/>
          <p:cNvSpPr>
            <a:spLocks noGrp="1"/>
          </p:cNvSpPr>
          <p:nvPr>
            <p:ph type="body" idx="1"/>
          </p:nvPr>
        </p:nvSpPr>
        <p:spPr>
          <a:xfrm>
            <a:off x="1228171" y="16864157"/>
            <a:ext cx="15525572" cy="5512493"/>
          </a:xfrm>
        </p:spPr>
        <p:txBody>
          <a:bodyPr/>
          <a:lstStyle>
            <a:lvl1pPr marL="0" indent="0">
              <a:buNone/>
              <a:defRPr sz="4725">
                <a:solidFill>
                  <a:schemeClr val="tx1"/>
                </a:solidFill>
              </a:defRPr>
            </a:lvl1pPr>
            <a:lvl2pPr marL="900044" indent="0">
              <a:buNone/>
              <a:defRPr sz="3937">
                <a:solidFill>
                  <a:schemeClr val="tx1">
                    <a:tint val="75000"/>
                  </a:schemeClr>
                </a:solidFill>
              </a:defRPr>
            </a:lvl2pPr>
            <a:lvl3pPr marL="1800088" indent="0">
              <a:buNone/>
              <a:defRPr sz="3543">
                <a:solidFill>
                  <a:schemeClr val="tx1">
                    <a:tint val="75000"/>
                  </a:schemeClr>
                </a:solidFill>
              </a:defRPr>
            </a:lvl3pPr>
            <a:lvl4pPr marL="2700132" indent="0">
              <a:buNone/>
              <a:defRPr sz="3150">
                <a:solidFill>
                  <a:schemeClr val="tx1">
                    <a:tint val="75000"/>
                  </a:schemeClr>
                </a:solidFill>
              </a:defRPr>
            </a:lvl4pPr>
            <a:lvl5pPr marL="3600176" indent="0">
              <a:buNone/>
              <a:defRPr sz="3150">
                <a:solidFill>
                  <a:schemeClr val="tx1">
                    <a:tint val="75000"/>
                  </a:schemeClr>
                </a:solidFill>
              </a:defRPr>
            </a:lvl5pPr>
            <a:lvl6pPr marL="4500220" indent="0">
              <a:buNone/>
              <a:defRPr sz="3150">
                <a:solidFill>
                  <a:schemeClr val="tx1">
                    <a:tint val="75000"/>
                  </a:schemeClr>
                </a:solidFill>
              </a:defRPr>
            </a:lvl6pPr>
            <a:lvl7pPr marL="5400264" indent="0">
              <a:buNone/>
              <a:defRPr sz="3150">
                <a:solidFill>
                  <a:schemeClr val="tx1">
                    <a:tint val="75000"/>
                  </a:schemeClr>
                </a:solidFill>
              </a:defRPr>
            </a:lvl7pPr>
            <a:lvl8pPr marL="6300307" indent="0">
              <a:buNone/>
              <a:defRPr sz="3150">
                <a:solidFill>
                  <a:schemeClr val="tx1">
                    <a:tint val="75000"/>
                  </a:schemeClr>
                </a:solidFill>
              </a:defRPr>
            </a:lvl8pPr>
            <a:lvl9pPr marL="7200351" indent="0">
              <a:buNone/>
              <a:defRPr sz="31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E6577F-8B27-443F-861A-67A305ED1D46}" type="datetimeFigureOut">
              <a:rPr lang="en-GB" smtClean="0"/>
              <a:t>30/12/2022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C37167-BA2E-4B95-8AC8-D8D9556191AD}" type="slidenum">
              <a:rPr lang="en-GB" smtClean="0"/>
              <a:t>‹#›</a:t>
            </a:fld>
            <a:endParaRPr lang="en-GB"/>
          </a:p>
        </p:txBody>
      </p:sp>
    </p:spTree>
    <p:extLst>
      <p:ext uri="{BB962C8B-B14F-4D97-AF65-F5344CB8AC3E}">
        <p14:creationId xmlns:p14="http://schemas.microsoft.com/office/powerpoint/2010/main" val="1376458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37545" y="6708326"/>
            <a:ext cx="7650282" cy="1598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112836" y="6708326"/>
            <a:ext cx="7650282" cy="1598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E6577F-8B27-443F-861A-67A305ED1D46}" type="datetimeFigureOut">
              <a:rPr lang="en-GB" smtClean="0"/>
              <a:t>30/12/2022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2C37167-BA2E-4B95-8AC8-D8D9556191AD}" type="slidenum">
              <a:rPr lang="en-GB" smtClean="0"/>
              <a:t>‹#›</a:t>
            </a:fld>
            <a:endParaRPr lang="en-GB"/>
          </a:p>
        </p:txBody>
      </p:sp>
    </p:spTree>
    <p:extLst>
      <p:ext uri="{BB962C8B-B14F-4D97-AF65-F5344CB8AC3E}">
        <p14:creationId xmlns:p14="http://schemas.microsoft.com/office/powerpoint/2010/main" val="1627750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39890" y="1341671"/>
            <a:ext cx="15525572" cy="4870830"/>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39892" y="6177496"/>
            <a:ext cx="7615123" cy="3027495"/>
          </a:xfrm>
        </p:spPr>
        <p:txBody>
          <a:bodyPr anchor="b"/>
          <a:lstStyle>
            <a:lvl1pPr marL="0" indent="0">
              <a:buNone/>
              <a:defRPr sz="4725" b="1"/>
            </a:lvl1pPr>
            <a:lvl2pPr marL="900044" indent="0">
              <a:buNone/>
              <a:defRPr sz="3937" b="1"/>
            </a:lvl2pPr>
            <a:lvl3pPr marL="1800088" indent="0">
              <a:buNone/>
              <a:defRPr sz="3543" b="1"/>
            </a:lvl3pPr>
            <a:lvl4pPr marL="2700132" indent="0">
              <a:buNone/>
              <a:defRPr sz="3150" b="1"/>
            </a:lvl4pPr>
            <a:lvl5pPr marL="3600176" indent="0">
              <a:buNone/>
              <a:defRPr sz="3150" b="1"/>
            </a:lvl5pPr>
            <a:lvl6pPr marL="4500220" indent="0">
              <a:buNone/>
              <a:defRPr sz="3150" b="1"/>
            </a:lvl6pPr>
            <a:lvl7pPr marL="5400264" indent="0">
              <a:buNone/>
              <a:defRPr sz="3150" b="1"/>
            </a:lvl7pPr>
            <a:lvl8pPr marL="6300307" indent="0">
              <a:buNone/>
              <a:defRPr sz="3150" b="1"/>
            </a:lvl8pPr>
            <a:lvl9pPr marL="7200351" indent="0">
              <a:buNone/>
              <a:defRPr sz="3150" b="1"/>
            </a:lvl9pPr>
          </a:lstStyle>
          <a:p>
            <a:pPr lvl="0"/>
            <a:r>
              <a:rPr lang="en-US"/>
              <a:t>Click to edit Master text styles</a:t>
            </a:r>
          </a:p>
        </p:txBody>
      </p:sp>
      <p:sp>
        <p:nvSpPr>
          <p:cNvPr id="4" name="Content Placeholder 3"/>
          <p:cNvSpPr>
            <a:spLocks noGrp="1"/>
          </p:cNvSpPr>
          <p:nvPr>
            <p:ph sz="half" idx="2"/>
          </p:nvPr>
        </p:nvSpPr>
        <p:spPr>
          <a:xfrm>
            <a:off x="1239892" y="9204991"/>
            <a:ext cx="7615123" cy="135391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112837" y="6177496"/>
            <a:ext cx="7652626" cy="3027495"/>
          </a:xfrm>
        </p:spPr>
        <p:txBody>
          <a:bodyPr anchor="b"/>
          <a:lstStyle>
            <a:lvl1pPr marL="0" indent="0">
              <a:buNone/>
              <a:defRPr sz="4725" b="1"/>
            </a:lvl1pPr>
            <a:lvl2pPr marL="900044" indent="0">
              <a:buNone/>
              <a:defRPr sz="3937" b="1"/>
            </a:lvl2pPr>
            <a:lvl3pPr marL="1800088" indent="0">
              <a:buNone/>
              <a:defRPr sz="3543" b="1"/>
            </a:lvl3pPr>
            <a:lvl4pPr marL="2700132" indent="0">
              <a:buNone/>
              <a:defRPr sz="3150" b="1"/>
            </a:lvl4pPr>
            <a:lvl5pPr marL="3600176" indent="0">
              <a:buNone/>
              <a:defRPr sz="3150" b="1"/>
            </a:lvl5pPr>
            <a:lvl6pPr marL="4500220" indent="0">
              <a:buNone/>
              <a:defRPr sz="3150" b="1"/>
            </a:lvl6pPr>
            <a:lvl7pPr marL="5400264" indent="0">
              <a:buNone/>
              <a:defRPr sz="3150" b="1"/>
            </a:lvl7pPr>
            <a:lvl8pPr marL="6300307" indent="0">
              <a:buNone/>
              <a:defRPr sz="3150" b="1"/>
            </a:lvl8pPr>
            <a:lvl9pPr marL="7200351" indent="0">
              <a:buNone/>
              <a:defRPr sz="3150" b="1"/>
            </a:lvl9pPr>
          </a:lstStyle>
          <a:p>
            <a:pPr lvl="0"/>
            <a:r>
              <a:rPr lang="en-US"/>
              <a:t>Click to edit Master text styles</a:t>
            </a:r>
          </a:p>
        </p:txBody>
      </p:sp>
      <p:sp>
        <p:nvSpPr>
          <p:cNvPr id="6" name="Content Placeholder 5"/>
          <p:cNvSpPr>
            <a:spLocks noGrp="1"/>
          </p:cNvSpPr>
          <p:nvPr>
            <p:ph sz="quarter" idx="4"/>
          </p:nvPr>
        </p:nvSpPr>
        <p:spPr>
          <a:xfrm>
            <a:off x="9112837" y="9204991"/>
            <a:ext cx="7652626" cy="135391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E6577F-8B27-443F-861A-67A305ED1D46}" type="datetimeFigureOut">
              <a:rPr lang="en-GB" smtClean="0"/>
              <a:t>30/12/2022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2C37167-BA2E-4B95-8AC8-D8D9556191AD}" type="slidenum">
              <a:rPr lang="en-GB" smtClean="0"/>
              <a:t>‹#›</a:t>
            </a:fld>
            <a:endParaRPr lang="en-GB"/>
          </a:p>
        </p:txBody>
      </p:sp>
    </p:spTree>
    <p:extLst>
      <p:ext uri="{BB962C8B-B14F-4D97-AF65-F5344CB8AC3E}">
        <p14:creationId xmlns:p14="http://schemas.microsoft.com/office/powerpoint/2010/main" val="2170112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E6577F-8B27-443F-861A-67A305ED1D46}" type="datetimeFigureOut">
              <a:rPr lang="en-GB" smtClean="0"/>
              <a:t>30/12/2022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2C37167-BA2E-4B95-8AC8-D8D9556191AD}" type="slidenum">
              <a:rPr lang="en-GB" smtClean="0"/>
              <a:t>‹#›</a:t>
            </a:fld>
            <a:endParaRPr lang="en-GB"/>
          </a:p>
        </p:txBody>
      </p:sp>
    </p:spTree>
    <p:extLst>
      <p:ext uri="{BB962C8B-B14F-4D97-AF65-F5344CB8AC3E}">
        <p14:creationId xmlns:p14="http://schemas.microsoft.com/office/powerpoint/2010/main" val="2482028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E6577F-8B27-443F-861A-67A305ED1D46}" type="datetimeFigureOut">
              <a:rPr lang="en-GB" smtClean="0"/>
              <a:t>30/12/2022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2C37167-BA2E-4B95-8AC8-D8D9556191AD}" type="slidenum">
              <a:rPr lang="en-GB" smtClean="0"/>
              <a:t>‹#›</a:t>
            </a:fld>
            <a:endParaRPr lang="en-GB"/>
          </a:p>
        </p:txBody>
      </p:sp>
    </p:spTree>
    <p:extLst>
      <p:ext uri="{BB962C8B-B14F-4D97-AF65-F5344CB8AC3E}">
        <p14:creationId xmlns:p14="http://schemas.microsoft.com/office/powerpoint/2010/main" val="2004079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39890" y="1679998"/>
            <a:ext cx="5805682" cy="5879994"/>
          </a:xfrm>
        </p:spPr>
        <p:txBody>
          <a:bodyPr anchor="b"/>
          <a:lstStyle>
            <a:lvl1pPr>
              <a:defRPr sz="6300"/>
            </a:lvl1pPr>
          </a:lstStyle>
          <a:p>
            <a:r>
              <a:rPr lang="en-US"/>
              <a:t>Click to edit Master title style</a:t>
            </a:r>
            <a:endParaRPr lang="en-US" dirty="0"/>
          </a:p>
        </p:txBody>
      </p:sp>
      <p:sp>
        <p:nvSpPr>
          <p:cNvPr id="3" name="Content Placeholder 2"/>
          <p:cNvSpPr>
            <a:spLocks noGrp="1"/>
          </p:cNvSpPr>
          <p:nvPr>
            <p:ph idx="1"/>
          </p:nvPr>
        </p:nvSpPr>
        <p:spPr>
          <a:xfrm>
            <a:off x="7652626" y="3628335"/>
            <a:ext cx="9112836" cy="17908316"/>
          </a:xfrm>
        </p:spPr>
        <p:txBody>
          <a:bodyPr/>
          <a:lstStyle>
            <a:lvl1pPr>
              <a:defRPr sz="6300"/>
            </a:lvl1pPr>
            <a:lvl2pPr>
              <a:defRPr sz="5512"/>
            </a:lvl2pPr>
            <a:lvl3pPr>
              <a:defRPr sz="4725"/>
            </a:lvl3pPr>
            <a:lvl4pPr>
              <a:defRPr sz="3937"/>
            </a:lvl4pPr>
            <a:lvl5pPr>
              <a:defRPr sz="3937"/>
            </a:lvl5pPr>
            <a:lvl6pPr>
              <a:defRPr sz="3937"/>
            </a:lvl6pPr>
            <a:lvl7pPr>
              <a:defRPr sz="3937"/>
            </a:lvl7pPr>
            <a:lvl8pPr>
              <a:defRPr sz="3937"/>
            </a:lvl8pPr>
            <a:lvl9pPr>
              <a:defRPr sz="393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39890" y="7559993"/>
            <a:ext cx="5805682" cy="14005821"/>
          </a:xfrm>
        </p:spPr>
        <p:txBody>
          <a:bodyPr/>
          <a:lstStyle>
            <a:lvl1pPr marL="0" indent="0">
              <a:buNone/>
              <a:defRPr sz="3150"/>
            </a:lvl1pPr>
            <a:lvl2pPr marL="900044" indent="0">
              <a:buNone/>
              <a:defRPr sz="2756"/>
            </a:lvl2pPr>
            <a:lvl3pPr marL="1800088" indent="0">
              <a:buNone/>
              <a:defRPr sz="2362"/>
            </a:lvl3pPr>
            <a:lvl4pPr marL="2700132" indent="0">
              <a:buNone/>
              <a:defRPr sz="1969"/>
            </a:lvl4pPr>
            <a:lvl5pPr marL="3600176" indent="0">
              <a:buNone/>
              <a:defRPr sz="1969"/>
            </a:lvl5pPr>
            <a:lvl6pPr marL="4500220" indent="0">
              <a:buNone/>
              <a:defRPr sz="1969"/>
            </a:lvl6pPr>
            <a:lvl7pPr marL="5400264" indent="0">
              <a:buNone/>
              <a:defRPr sz="1969"/>
            </a:lvl7pPr>
            <a:lvl8pPr marL="6300307" indent="0">
              <a:buNone/>
              <a:defRPr sz="1969"/>
            </a:lvl8pPr>
            <a:lvl9pPr marL="7200351" indent="0">
              <a:buNone/>
              <a:defRPr sz="1969"/>
            </a:lvl9pPr>
          </a:lstStyle>
          <a:p>
            <a:pPr lvl="0"/>
            <a:r>
              <a:rPr lang="en-US"/>
              <a:t>Click to edit Master text styles</a:t>
            </a:r>
          </a:p>
        </p:txBody>
      </p:sp>
      <p:sp>
        <p:nvSpPr>
          <p:cNvPr id="5" name="Date Placeholder 4"/>
          <p:cNvSpPr>
            <a:spLocks noGrp="1"/>
          </p:cNvSpPr>
          <p:nvPr>
            <p:ph type="dt" sz="half" idx="10"/>
          </p:nvPr>
        </p:nvSpPr>
        <p:spPr/>
        <p:txBody>
          <a:bodyPr/>
          <a:lstStyle/>
          <a:p>
            <a:fld id="{6BE6577F-8B27-443F-861A-67A305ED1D46}" type="datetimeFigureOut">
              <a:rPr lang="en-GB" smtClean="0"/>
              <a:t>30/12/2022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2C37167-BA2E-4B95-8AC8-D8D9556191AD}" type="slidenum">
              <a:rPr lang="en-GB" smtClean="0"/>
              <a:t>‹#›</a:t>
            </a:fld>
            <a:endParaRPr lang="en-GB"/>
          </a:p>
        </p:txBody>
      </p:sp>
    </p:spTree>
    <p:extLst>
      <p:ext uri="{BB962C8B-B14F-4D97-AF65-F5344CB8AC3E}">
        <p14:creationId xmlns:p14="http://schemas.microsoft.com/office/powerpoint/2010/main" val="3662133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39890" y="1679998"/>
            <a:ext cx="5805682" cy="5879994"/>
          </a:xfrm>
        </p:spPr>
        <p:txBody>
          <a:bodyPr anchor="b"/>
          <a:lstStyle>
            <a:lvl1pPr>
              <a:defRPr sz="63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652626" y="3628335"/>
            <a:ext cx="9112836" cy="17908316"/>
          </a:xfrm>
        </p:spPr>
        <p:txBody>
          <a:bodyPr anchor="t"/>
          <a:lstStyle>
            <a:lvl1pPr marL="0" indent="0">
              <a:buNone/>
              <a:defRPr sz="6300"/>
            </a:lvl1pPr>
            <a:lvl2pPr marL="900044" indent="0">
              <a:buNone/>
              <a:defRPr sz="5512"/>
            </a:lvl2pPr>
            <a:lvl3pPr marL="1800088" indent="0">
              <a:buNone/>
              <a:defRPr sz="4725"/>
            </a:lvl3pPr>
            <a:lvl4pPr marL="2700132" indent="0">
              <a:buNone/>
              <a:defRPr sz="3937"/>
            </a:lvl4pPr>
            <a:lvl5pPr marL="3600176" indent="0">
              <a:buNone/>
              <a:defRPr sz="3937"/>
            </a:lvl5pPr>
            <a:lvl6pPr marL="4500220" indent="0">
              <a:buNone/>
              <a:defRPr sz="3937"/>
            </a:lvl6pPr>
            <a:lvl7pPr marL="5400264" indent="0">
              <a:buNone/>
              <a:defRPr sz="3937"/>
            </a:lvl7pPr>
            <a:lvl8pPr marL="6300307" indent="0">
              <a:buNone/>
              <a:defRPr sz="3937"/>
            </a:lvl8pPr>
            <a:lvl9pPr marL="7200351" indent="0">
              <a:buNone/>
              <a:defRPr sz="3937"/>
            </a:lvl9pPr>
          </a:lstStyle>
          <a:p>
            <a:r>
              <a:rPr lang="en-US"/>
              <a:t>Click icon to add picture</a:t>
            </a:r>
            <a:endParaRPr lang="en-US" dirty="0"/>
          </a:p>
        </p:txBody>
      </p:sp>
      <p:sp>
        <p:nvSpPr>
          <p:cNvPr id="4" name="Text Placeholder 3"/>
          <p:cNvSpPr>
            <a:spLocks noGrp="1"/>
          </p:cNvSpPr>
          <p:nvPr>
            <p:ph type="body" sz="half" idx="2"/>
          </p:nvPr>
        </p:nvSpPr>
        <p:spPr>
          <a:xfrm>
            <a:off x="1239890" y="7559993"/>
            <a:ext cx="5805682" cy="14005821"/>
          </a:xfrm>
        </p:spPr>
        <p:txBody>
          <a:bodyPr/>
          <a:lstStyle>
            <a:lvl1pPr marL="0" indent="0">
              <a:buNone/>
              <a:defRPr sz="3150"/>
            </a:lvl1pPr>
            <a:lvl2pPr marL="900044" indent="0">
              <a:buNone/>
              <a:defRPr sz="2756"/>
            </a:lvl2pPr>
            <a:lvl3pPr marL="1800088" indent="0">
              <a:buNone/>
              <a:defRPr sz="2362"/>
            </a:lvl3pPr>
            <a:lvl4pPr marL="2700132" indent="0">
              <a:buNone/>
              <a:defRPr sz="1969"/>
            </a:lvl4pPr>
            <a:lvl5pPr marL="3600176" indent="0">
              <a:buNone/>
              <a:defRPr sz="1969"/>
            </a:lvl5pPr>
            <a:lvl6pPr marL="4500220" indent="0">
              <a:buNone/>
              <a:defRPr sz="1969"/>
            </a:lvl6pPr>
            <a:lvl7pPr marL="5400264" indent="0">
              <a:buNone/>
              <a:defRPr sz="1969"/>
            </a:lvl7pPr>
            <a:lvl8pPr marL="6300307" indent="0">
              <a:buNone/>
              <a:defRPr sz="1969"/>
            </a:lvl8pPr>
            <a:lvl9pPr marL="7200351" indent="0">
              <a:buNone/>
              <a:defRPr sz="1969"/>
            </a:lvl9pPr>
          </a:lstStyle>
          <a:p>
            <a:pPr lvl="0"/>
            <a:r>
              <a:rPr lang="en-US"/>
              <a:t>Click to edit Master text styles</a:t>
            </a:r>
          </a:p>
        </p:txBody>
      </p:sp>
      <p:sp>
        <p:nvSpPr>
          <p:cNvPr id="5" name="Date Placeholder 4"/>
          <p:cNvSpPr>
            <a:spLocks noGrp="1"/>
          </p:cNvSpPr>
          <p:nvPr>
            <p:ph type="dt" sz="half" idx="10"/>
          </p:nvPr>
        </p:nvSpPr>
        <p:spPr/>
        <p:txBody>
          <a:bodyPr/>
          <a:lstStyle/>
          <a:p>
            <a:fld id="{6BE6577F-8B27-443F-861A-67A305ED1D46}" type="datetimeFigureOut">
              <a:rPr lang="en-GB" smtClean="0"/>
              <a:t>30/12/2022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2C37167-BA2E-4B95-8AC8-D8D9556191AD}" type="slidenum">
              <a:rPr lang="en-GB" smtClean="0"/>
              <a:t>‹#›</a:t>
            </a:fld>
            <a:endParaRPr lang="en-GB"/>
          </a:p>
        </p:txBody>
      </p:sp>
    </p:spTree>
    <p:extLst>
      <p:ext uri="{BB962C8B-B14F-4D97-AF65-F5344CB8AC3E}">
        <p14:creationId xmlns:p14="http://schemas.microsoft.com/office/powerpoint/2010/main" val="1233776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7546" y="1341671"/>
            <a:ext cx="15525572" cy="487083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37546" y="6708326"/>
            <a:ext cx="15525572" cy="159891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37546" y="23356649"/>
            <a:ext cx="4050149" cy="1341665"/>
          </a:xfrm>
          <a:prstGeom prst="rect">
            <a:avLst/>
          </a:prstGeom>
        </p:spPr>
        <p:txBody>
          <a:bodyPr vert="horz" lIns="91440" tIns="45720" rIns="91440" bIns="45720" rtlCol="0" anchor="ctr"/>
          <a:lstStyle>
            <a:lvl1pPr algn="l">
              <a:defRPr sz="2362">
                <a:solidFill>
                  <a:schemeClr val="tx1">
                    <a:tint val="75000"/>
                  </a:schemeClr>
                </a:solidFill>
              </a:defRPr>
            </a:lvl1pPr>
          </a:lstStyle>
          <a:p>
            <a:fld id="{6BE6577F-8B27-443F-861A-67A305ED1D46}" type="datetimeFigureOut">
              <a:rPr lang="en-GB" smtClean="0"/>
              <a:t>30/12/2022</a:t>
            </a:fld>
            <a:endParaRPr lang="en-GB"/>
          </a:p>
        </p:txBody>
      </p:sp>
      <p:sp>
        <p:nvSpPr>
          <p:cNvPr id="5" name="Footer Placeholder 4"/>
          <p:cNvSpPr>
            <a:spLocks noGrp="1"/>
          </p:cNvSpPr>
          <p:nvPr>
            <p:ph type="ftr" sz="quarter" idx="3"/>
          </p:nvPr>
        </p:nvSpPr>
        <p:spPr>
          <a:xfrm>
            <a:off x="5962720" y="23356649"/>
            <a:ext cx="6075224" cy="1341665"/>
          </a:xfrm>
          <a:prstGeom prst="rect">
            <a:avLst/>
          </a:prstGeom>
        </p:spPr>
        <p:txBody>
          <a:bodyPr vert="horz" lIns="91440" tIns="45720" rIns="91440" bIns="45720" rtlCol="0" anchor="ctr"/>
          <a:lstStyle>
            <a:lvl1pPr algn="ctr">
              <a:defRPr sz="236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2712968" y="23356649"/>
            <a:ext cx="4050149" cy="1341665"/>
          </a:xfrm>
          <a:prstGeom prst="rect">
            <a:avLst/>
          </a:prstGeom>
        </p:spPr>
        <p:txBody>
          <a:bodyPr vert="horz" lIns="91440" tIns="45720" rIns="91440" bIns="45720" rtlCol="0" anchor="ctr"/>
          <a:lstStyle>
            <a:lvl1pPr algn="r">
              <a:defRPr sz="2362">
                <a:solidFill>
                  <a:schemeClr val="tx1">
                    <a:tint val="75000"/>
                  </a:schemeClr>
                </a:solidFill>
              </a:defRPr>
            </a:lvl1pPr>
          </a:lstStyle>
          <a:p>
            <a:fld id="{C2C37167-BA2E-4B95-8AC8-D8D9556191AD}" type="slidenum">
              <a:rPr lang="en-GB" smtClean="0"/>
              <a:t>‹#›</a:t>
            </a:fld>
            <a:endParaRPr lang="en-GB"/>
          </a:p>
        </p:txBody>
      </p:sp>
    </p:spTree>
    <p:extLst>
      <p:ext uri="{BB962C8B-B14F-4D97-AF65-F5344CB8AC3E}">
        <p14:creationId xmlns:p14="http://schemas.microsoft.com/office/powerpoint/2010/main" val="355181327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1800088" rtl="0" eaLnBrk="1" latinLnBrk="0" hangingPunct="1">
        <a:lnSpc>
          <a:spcPct val="90000"/>
        </a:lnSpc>
        <a:spcBef>
          <a:spcPct val="0"/>
        </a:spcBef>
        <a:buNone/>
        <a:defRPr sz="8662" kern="1200">
          <a:solidFill>
            <a:schemeClr val="tx1"/>
          </a:solidFill>
          <a:latin typeface="+mj-lt"/>
          <a:ea typeface="+mj-ea"/>
          <a:cs typeface="+mj-cs"/>
        </a:defRPr>
      </a:lvl1pPr>
    </p:titleStyle>
    <p:bodyStyle>
      <a:lvl1pPr marL="450022" indent="-450022" algn="l" defTabSz="1800088" rtl="0" eaLnBrk="1" latinLnBrk="0" hangingPunct="1">
        <a:lnSpc>
          <a:spcPct val="90000"/>
        </a:lnSpc>
        <a:spcBef>
          <a:spcPts val="1969"/>
        </a:spcBef>
        <a:buFont typeface="Arial" panose="020B0604020202020204" pitchFamily="34" charset="0"/>
        <a:buChar char="•"/>
        <a:defRPr sz="5512" kern="1200">
          <a:solidFill>
            <a:schemeClr val="tx1"/>
          </a:solidFill>
          <a:latin typeface="+mn-lt"/>
          <a:ea typeface="+mn-ea"/>
          <a:cs typeface="+mn-cs"/>
        </a:defRPr>
      </a:lvl1pPr>
      <a:lvl2pPr marL="1350066" indent="-450022" algn="l" defTabSz="1800088" rtl="0" eaLnBrk="1" latinLnBrk="0" hangingPunct="1">
        <a:lnSpc>
          <a:spcPct val="90000"/>
        </a:lnSpc>
        <a:spcBef>
          <a:spcPts val="984"/>
        </a:spcBef>
        <a:buFont typeface="Arial" panose="020B0604020202020204" pitchFamily="34" charset="0"/>
        <a:buChar char="•"/>
        <a:defRPr sz="4725" kern="1200">
          <a:solidFill>
            <a:schemeClr val="tx1"/>
          </a:solidFill>
          <a:latin typeface="+mn-lt"/>
          <a:ea typeface="+mn-ea"/>
          <a:cs typeface="+mn-cs"/>
        </a:defRPr>
      </a:lvl2pPr>
      <a:lvl3pPr marL="2250110" indent="-450022" algn="l" defTabSz="1800088" rtl="0" eaLnBrk="1" latinLnBrk="0" hangingPunct="1">
        <a:lnSpc>
          <a:spcPct val="90000"/>
        </a:lnSpc>
        <a:spcBef>
          <a:spcPts val="984"/>
        </a:spcBef>
        <a:buFont typeface="Arial" panose="020B0604020202020204" pitchFamily="34" charset="0"/>
        <a:buChar char="•"/>
        <a:defRPr sz="3937" kern="1200">
          <a:solidFill>
            <a:schemeClr val="tx1"/>
          </a:solidFill>
          <a:latin typeface="+mn-lt"/>
          <a:ea typeface="+mn-ea"/>
          <a:cs typeface="+mn-cs"/>
        </a:defRPr>
      </a:lvl3pPr>
      <a:lvl4pPr marL="3150154"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4pPr>
      <a:lvl5pPr marL="4050198"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5pPr>
      <a:lvl6pPr marL="4950242"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6pPr>
      <a:lvl7pPr marL="5850285"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7pPr>
      <a:lvl8pPr marL="6750329"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8pPr>
      <a:lvl9pPr marL="7650373"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9pPr>
    </p:bodyStyle>
    <p:otherStyle>
      <a:defPPr>
        <a:defRPr lang="en-US"/>
      </a:defPPr>
      <a:lvl1pPr marL="0" algn="l" defTabSz="1800088" rtl="0" eaLnBrk="1" latinLnBrk="0" hangingPunct="1">
        <a:defRPr sz="3543" kern="1200">
          <a:solidFill>
            <a:schemeClr val="tx1"/>
          </a:solidFill>
          <a:latin typeface="+mn-lt"/>
          <a:ea typeface="+mn-ea"/>
          <a:cs typeface="+mn-cs"/>
        </a:defRPr>
      </a:lvl1pPr>
      <a:lvl2pPr marL="900044" algn="l" defTabSz="1800088" rtl="0" eaLnBrk="1" latinLnBrk="0" hangingPunct="1">
        <a:defRPr sz="3543" kern="1200">
          <a:solidFill>
            <a:schemeClr val="tx1"/>
          </a:solidFill>
          <a:latin typeface="+mn-lt"/>
          <a:ea typeface="+mn-ea"/>
          <a:cs typeface="+mn-cs"/>
        </a:defRPr>
      </a:lvl2pPr>
      <a:lvl3pPr marL="1800088" algn="l" defTabSz="1800088" rtl="0" eaLnBrk="1" latinLnBrk="0" hangingPunct="1">
        <a:defRPr sz="3543" kern="1200">
          <a:solidFill>
            <a:schemeClr val="tx1"/>
          </a:solidFill>
          <a:latin typeface="+mn-lt"/>
          <a:ea typeface="+mn-ea"/>
          <a:cs typeface="+mn-cs"/>
        </a:defRPr>
      </a:lvl3pPr>
      <a:lvl4pPr marL="2700132" algn="l" defTabSz="1800088" rtl="0" eaLnBrk="1" latinLnBrk="0" hangingPunct="1">
        <a:defRPr sz="3543" kern="1200">
          <a:solidFill>
            <a:schemeClr val="tx1"/>
          </a:solidFill>
          <a:latin typeface="+mn-lt"/>
          <a:ea typeface="+mn-ea"/>
          <a:cs typeface="+mn-cs"/>
        </a:defRPr>
      </a:lvl4pPr>
      <a:lvl5pPr marL="3600176" algn="l" defTabSz="1800088" rtl="0" eaLnBrk="1" latinLnBrk="0" hangingPunct="1">
        <a:defRPr sz="3543" kern="1200">
          <a:solidFill>
            <a:schemeClr val="tx1"/>
          </a:solidFill>
          <a:latin typeface="+mn-lt"/>
          <a:ea typeface="+mn-ea"/>
          <a:cs typeface="+mn-cs"/>
        </a:defRPr>
      </a:lvl5pPr>
      <a:lvl6pPr marL="4500220" algn="l" defTabSz="1800088" rtl="0" eaLnBrk="1" latinLnBrk="0" hangingPunct="1">
        <a:defRPr sz="3543" kern="1200">
          <a:solidFill>
            <a:schemeClr val="tx1"/>
          </a:solidFill>
          <a:latin typeface="+mn-lt"/>
          <a:ea typeface="+mn-ea"/>
          <a:cs typeface="+mn-cs"/>
        </a:defRPr>
      </a:lvl6pPr>
      <a:lvl7pPr marL="5400264" algn="l" defTabSz="1800088" rtl="0" eaLnBrk="1" latinLnBrk="0" hangingPunct="1">
        <a:defRPr sz="3543" kern="1200">
          <a:solidFill>
            <a:schemeClr val="tx1"/>
          </a:solidFill>
          <a:latin typeface="+mn-lt"/>
          <a:ea typeface="+mn-ea"/>
          <a:cs typeface="+mn-cs"/>
        </a:defRPr>
      </a:lvl7pPr>
      <a:lvl8pPr marL="6300307" algn="l" defTabSz="1800088" rtl="0" eaLnBrk="1" latinLnBrk="0" hangingPunct="1">
        <a:defRPr sz="3543" kern="1200">
          <a:solidFill>
            <a:schemeClr val="tx1"/>
          </a:solidFill>
          <a:latin typeface="+mn-lt"/>
          <a:ea typeface="+mn-ea"/>
          <a:cs typeface="+mn-cs"/>
        </a:defRPr>
      </a:lvl8pPr>
      <a:lvl9pPr marL="7200351" algn="l" defTabSz="1800088" rtl="0" eaLnBrk="1" latinLnBrk="0" hangingPunct="1">
        <a:defRPr sz="354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3288432D-5869-3BD6-3492-F0C2E7857FFF}"/>
              </a:ext>
            </a:extLst>
          </p:cNvPr>
          <p:cNvGraphicFramePr>
            <a:graphicFrameLocks noGrp="1"/>
          </p:cNvGraphicFramePr>
          <p:nvPr>
            <p:extLst>
              <p:ext uri="{D42A27DB-BD31-4B8C-83A1-F6EECF244321}">
                <p14:modId xmlns:p14="http://schemas.microsoft.com/office/powerpoint/2010/main" val="780609052"/>
              </p:ext>
            </p:extLst>
          </p:nvPr>
        </p:nvGraphicFramePr>
        <p:xfrm>
          <a:off x="326571" y="548873"/>
          <a:ext cx="17308286" cy="24437753"/>
        </p:xfrm>
        <a:graphic>
          <a:graphicData uri="http://schemas.openxmlformats.org/drawingml/2006/table">
            <a:tbl>
              <a:tblPr firstRow="1" bandRow="1">
                <a:tableStyleId>{0505E3EF-67EA-436B-97B2-0124C06EBD24}</a:tableStyleId>
              </a:tblPr>
              <a:tblGrid>
                <a:gridCol w="2994979">
                  <a:extLst>
                    <a:ext uri="{9D8B030D-6E8A-4147-A177-3AD203B41FA5}">
                      <a16:colId xmlns:a16="http://schemas.microsoft.com/office/drawing/2014/main" val="2283565881"/>
                    </a:ext>
                  </a:extLst>
                </a:gridCol>
                <a:gridCol w="4898572">
                  <a:extLst>
                    <a:ext uri="{9D8B030D-6E8A-4147-A177-3AD203B41FA5}">
                      <a16:colId xmlns:a16="http://schemas.microsoft.com/office/drawing/2014/main" val="1059539219"/>
                    </a:ext>
                  </a:extLst>
                </a:gridCol>
                <a:gridCol w="3377390">
                  <a:extLst>
                    <a:ext uri="{9D8B030D-6E8A-4147-A177-3AD203B41FA5}">
                      <a16:colId xmlns:a16="http://schemas.microsoft.com/office/drawing/2014/main" val="108330168"/>
                    </a:ext>
                  </a:extLst>
                </a:gridCol>
                <a:gridCol w="6037345">
                  <a:extLst>
                    <a:ext uri="{9D8B030D-6E8A-4147-A177-3AD203B41FA5}">
                      <a16:colId xmlns:a16="http://schemas.microsoft.com/office/drawing/2014/main" val="1587705455"/>
                    </a:ext>
                  </a:extLst>
                </a:gridCol>
              </a:tblGrid>
              <a:tr h="637567">
                <a:tc>
                  <a:txBody>
                    <a:bodyPr/>
                    <a:lstStyle/>
                    <a:p>
                      <a:pPr algn="ctr"/>
                      <a:r>
                        <a:rPr lang="en-SG" dirty="0">
                          <a:solidFill>
                            <a:schemeClr val="bg2">
                              <a:lumMod val="25000"/>
                            </a:schemeClr>
                          </a:solidFill>
                        </a:rPr>
                        <a:t>Illusion</a:t>
                      </a:r>
                    </a:p>
                  </a:txBody>
                  <a:tcP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dirty="0">
                          <a:solidFill>
                            <a:schemeClr val="bg2">
                              <a:lumMod val="25000"/>
                            </a:schemeClr>
                          </a:solidFill>
                        </a:rPr>
                        <a:t>Example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dirty="0">
                          <a:solidFill>
                            <a:schemeClr val="bg2">
                              <a:lumMod val="25000"/>
                            </a:schemeClr>
                          </a:solidFill>
                        </a:rPr>
                        <a:t>Task Question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dirty="0">
                          <a:solidFill>
                            <a:schemeClr val="bg2">
                              <a:lumMod val="25000"/>
                            </a:schemeClr>
                          </a:solidFill>
                        </a:rPr>
                        <a:t>Description</a:t>
                      </a:r>
                    </a:p>
                  </a:txBody>
                  <a:tcP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94857641"/>
                  </a:ext>
                </a:extLst>
              </a:tr>
              <a:tr h="2598812">
                <a:tc>
                  <a:txBody>
                    <a:bodyPr/>
                    <a:lstStyle/>
                    <a:p>
                      <a:pPr algn="ctr"/>
                      <a:r>
                        <a:rPr lang="en-SG" sz="2800" b="1" dirty="0" err="1">
                          <a:latin typeface="Times New Roman" panose="02020603050405020304" pitchFamily="18" charset="0"/>
                          <a:cs typeface="Times New Roman" panose="02020603050405020304" pitchFamily="18" charset="0"/>
                        </a:rPr>
                        <a:t>Delboeuf</a:t>
                      </a:r>
                      <a:endParaRPr lang="en-SG" sz="2800" b="1" dirty="0">
                        <a:latin typeface="Times New Roman" panose="02020603050405020304" pitchFamily="18" charset="0"/>
                        <a:cs typeface="Times New Roman" panose="02020603050405020304" pitchFamily="18" charset="0"/>
                      </a:endParaRPr>
                    </a:p>
                    <a:p>
                      <a:pPr algn="ctr"/>
                      <a:r>
                        <a:rPr lang="en-SG" sz="2800" b="1" dirty="0">
                          <a:latin typeface="Times New Roman" panose="02020603050405020304" pitchFamily="18" charset="0"/>
                          <a:cs typeface="Times New Roman" panose="02020603050405020304" pitchFamily="18" charset="0"/>
                        </a:rPr>
                        <a:t>Illusion</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S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SG" sz="3543" dirty="0">
                        <a:latin typeface="Times New Roman" panose="02020603050405020304" pitchFamily="18" charset="0"/>
                        <a:cs typeface="Times New Roman" panose="02020603050405020304" pitchFamily="18" charset="0"/>
                      </a:endParaRPr>
                    </a:p>
                    <a:p>
                      <a:pPr algn="ctr"/>
                      <a:r>
                        <a:rPr lang="en-SG" sz="3543" dirty="0">
                          <a:latin typeface="Times New Roman" panose="02020603050405020304" pitchFamily="18" charset="0"/>
                          <a:cs typeface="Times New Roman" panose="02020603050405020304" pitchFamily="18" charset="0"/>
                        </a:rPr>
                        <a:t>    </a:t>
                      </a:r>
                      <a:r>
                        <a:rPr lang="en-SG" sz="2500" dirty="0">
                          <a:latin typeface="Times New Roman" panose="02020603050405020304" pitchFamily="18" charset="0"/>
                          <a:cs typeface="Times New Roman" panose="02020603050405020304" pitchFamily="18" charset="0"/>
                        </a:rPr>
                        <a:t>Which red circle is bigger?</a:t>
                      </a:r>
                      <a:br>
                        <a:rPr lang="en-SG" sz="2500" dirty="0">
                          <a:latin typeface="Times New Roman" panose="02020603050405020304" pitchFamily="18" charset="0"/>
                          <a:cs typeface="Times New Roman" panose="02020603050405020304" pitchFamily="18" charset="0"/>
                        </a:rPr>
                      </a:br>
                      <a:br>
                        <a:rPr lang="en-SG" sz="2500" dirty="0">
                          <a:latin typeface="Times New Roman" panose="02020603050405020304" pitchFamily="18" charset="0"/>
                          <a:cs typeface="Times New Roman" panose="02020603050405020304" pitchFamily="18" charset="0"/>
                        </a:rPr>
                      </a:br>
                      <a:endParaRPr lang="en-SG" sz="25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500" dirty="0">
                          <a:latin typeface="Times New Roman" panose="02020603050405020304" pitchFamily="18" charset="0"/>
                          <a:cs typeface="Times New Roman" panose="02020603050405020304" pitchFamily="18" charset="0"/>
                        </a:rPr>
                        <a:t>Represented by two identical-sized placed near each other; each surrounded by an outer ring. The central circle with the closer surrounding ring appears smaller than that with the distant surrounding ring.</a:t>
                      </a:r>
                      <a:endParaRPr lang="en-SG" sz="25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96343641"/>
                  </a:ext>
                </a:extLst>
              </a:tr>
              <a:tr h="2598812">
                <a:tc>
                  <a:txBody>
                    <a:bodyPr/>
                    <a:lstStyle/>
                    <a:p>
                      <a:pPr algn="ctr"/>
                      <a:r>
                        <a:rPr lang="en-SG" sz="2800" b="1" dirty="0">
                          <a:latin typeface="Times New Roman" panose="02020603050405020304" pitchFamily="18" charset="0"/>
                          <a:cs typeface="Times New Roman" panose="02020603050405020304" pitchFamily="18" charset="0"/>
                        </a:rPr>
                        <a:t>Ebbinghaus</a:t>
                      </a:r>
                    </a:p>
                    <a:p>
                      <a:pPr algn="ctr"/>
                      <a:r>
                        <a:rPr lang="en-SG" sz="2800" b="1" dirty="0">
                          <a:latin typeface="Times New Roman" panose="02020603050405020304" pitchFamily="18" charset="0"/>
                          <a:cs typeface="Times New Roman" panose="02020603050405020304" pitchFamily="18" charset="0"/>
                        </a:rPr>
                        <a:t>Illusion</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S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500" dirty="0">
                        <a:latin typeface="Times New Roman" panose="02020603050405020304" pitchFamily="18" charset="0"/>
                        <a:cs typeface="Times New Roman" panose="02020603050405020304" pitchFamily="18" charset="0"/>
                      </a:endParaRPr>
                    </a:p>
                    <a:p>
                      <a:pPr algn="ctr"/>
                      <a:r>
                        <a:rPr lang="en-US" sz="2500" dirty="0">
                          <a:latin typeface="Times New Roman" panose="02020603050405020304" pitchFamily="18" charset="0"/>
                          <a:cs typeface="Times New Roman" panose="02020603050405020304" pitchFamily="18" charset="0"/>
                        </a:rPr>
                        <a:t>    Which red circle is bigger?</a:t>
                      </a:r>
                      <a:endParaRPr lang="en-SG" sz="25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500" dirty="0">
                          <a:latin typeface="Times New Roman" panose="02020603050405020304" pitchFamily="18" charset="0"/>
                          <a:cs typeface="Times New Roman" panose="02020603050405020304" pitchFamily="18" charset="0"/>
                        </a:rPr>
                        <a:t>Comprised of two identical-sized circles placed near each other, one circle is usually surrounded by smaller circles, while the other is surrounded by larger circles. The latter circle usually appears smaller than the former.</a:t>
                      </a:r>
                      <a:endParaRPr lang="en-SG" sz="25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90825271"/>
                  </a:ext>
                </a:extLst>
              </a:tr>
              <a:tr h="2335393">
                <a:tc>
                  <a:txBody>
                    <a:bodyPr/>
                    <a:lstStyle/>
                    <a:p>
                      <a:pPr algn="ctr"/>
                      <a:r>
                        <a:rPr lang="en-SG" sz="2800" b="1" dirty="0">
                          <a:latin typeface="Times New Roman" panose="02020603050405020304" pitchFamily="18" charset="0"/>
                          <a:cs typeface="Times New Roman" panose="02020603050405020304" pitchFamily="18" charset="0"/>
                        </a:rPr>
                        <a:t>Müller-</a:t>
                      </a:r>
                      <a:r>
                        <a:rPr lang="en-SG" sz="2800" b="1" dirty="0" err="1">
                          <a:latin typeface="Times New Roman" panose="02020603050405020304" pitchFamily="18" charset="0"/>
                          <a:cs typeface="Times New Roman" panose="02020603050405020304" pitchFamily="18" charset="0"/>
                        </a:rPr>
                        <a:t>Lyer</a:t>
                      </a:r>
                      <a:endParaRPr lang="en-SG" sz="2800" b="1" dirty="0">
                        <a:latin typeface="Times New Roman" panose="02020603050405020304" pitchFamily="18" charset="0"/>
                        <a:cs typeface="Times New Roman" panose="02020603050405020304" pitchFamily="18" charset="0"/>
                      </a:endParaRPr>
                    </a:p>
                    <a:p>
                      <a:pPr algn="ctr"/>
                      <a:r>
                        <a:rPr lang="en-SG" sz="2800" b="1" dirty="0">
                          <a:latin typeface="Times New Roman" panose="02020603050405020304" pitchFamily="18" charset="0"/>
                          <a:cs typeface="Times New Roman" panose="02020603050405020304" pitchFamily="18" charset="0"/>
                        </a:rPr>
                        <a:t>Illusion</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S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0" lang="en-US" sz="2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Which red line is longer?</a:t>
                      </a:r>
                      <a:endParaRPr lang="en-SG"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800088" rtl="0" eaLnBrk="1" fontAlgn="auto" latinLnBrk="0" hangingPunct="1">
                        <a:lnSpc>
                          <a:spcPct val="100000"/>
                        </a:lnSpc>
                        <a:spcBef>
                          <a:spcPts val="0"/>
                        </a:spcBef>
                        <a:spcAft>
                          <a:spcPts val="0"/>
                        </a:spcAft>
                        <a:buClrTx/>
                        <a:buSzTx/>
                        <a:buFontTx/>
                        <a:buNone/>
                        <a:tabLst/>
                        <a:defRPr/>
                      </a:pPr>
                      <a:r>
                        <a:rPr lang="en-US" sz="2500" dirty="0">
                          <a:latin typeface="Times New Roman" panose="02020603050405020304" pitchFamily="18" charset="0"/>
                          <a:cs typeface="Times New Roman" panose="02020603050405020304" pitchFamily="18" charset="0"/>
                        </a:rPr>
                        <a:t>Represented by two equal-length line segments that end with inwards/outwards pointing arrow-like fins. The line with inward-pointing fins is typically perceived to be longer.</a:t>
                      </a:r>
                      <a:endParaRPr lang="en-SG" sz="25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86384391"/>
                  </a:ext>
                </a:extLst>
              </a:tr>
              <a:tr h="2095881">
                <a:tc>
                  <a:txBody>
                    <a:bodyPr/>
                    <a:lstStyle/>
                    <a:p>
                      <a:pPr algn="ctr"/>
                      <a:r>
                        <a:rPr lang="en-SG" sz="2800" b="1" dirty="0" err="1">
                          <a:latin typeface="Times New Roman" panose="02020603050405020304" pitchFamily="18" charset="0"/>
                          <a:cs typeface="Times New Roman" panose="02020603050405020304" pitchFamily="18" charset="0"/>
                        </a:rPr>
                        <a:t>Ponzo</a:t>
                      </a:r>
                      <a:r>
                        <a:rPr lang="en-SG" sz="2800" b="1" dirty="0">
                          <a:latin typeface="Times New Roman" panose="02020603050405020304" pitchFamily="18" charset="0"/>
                          <a:cs typeface="Times New Roman" panose="02020603050405020304" pitchFamily="18" charset="0"/>
                        </a:rPr>
                        <a:t> Illusion</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S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0" lang="en-US" sz="2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Which red line is longer?</a:t>
                      </a:r>
                      <a:endParaRPr lang="en-SG"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500" dirty="0">
                          <a:latin typeface="Times New Roman" panose="02020603050405020304" pitchFamily="18" charset="0"/>
                          <a:cs typeface="Times New Roman" panose="02020603050405020304" pitchFamily="18" charset="0"/>
                        </a:rPr>
                        <a:t>Composed of two equal-length parallel horizontal lines embedded between a pair of converging lines, the upper line is typically perceived to be longer.</a:t>
                      </a:r>
                      <a:endParaRPr lang="en-SG" sz="25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90981123"/>
                  </a:ext>
                </a:extLst>
              </a:tr>
              <a:tr h="2195963">
                <a:tc>
                  <a:txBody>
                    <a:bodyPr/>
                    <a:lstStyle/>
                    <a:p>
                      <a:pPr algn="ctr"/>
                      <a:r>
                        <a:rPr lang="en-SG" sz="2800" b="1" dirty="0">
                          <a:latin typeface="Times New Roman" panose="02020603050405020304" pitchFamily="18" charset="0"/>
                          <a:cs typeface="Times New Roman" panose="02020603050405020304" pitchFamily="18" charset="0"/>
                        </a:rPr>
                        <a:t>Vertical-Horizontal Illusion</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S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800088"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a:p>
                      <a:pPr marL="0" marR="0" lvl="0" indent="0" algn="ctr" defTabSz="1800088"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Which red line is   longer?</a:t>
                      </a:r>
                      <a:endParaRPr kumimoji="0" lang="en-SG" sz="3543"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800088" rtl="0" eaLnBrk="1" fontAlgn="auto" latinLnBrk="0" hangingPunct="1">
                        <a:lnSpc>
                          <a:spcPct val="100000"/>
                        </a:lnSpc>
                        <a:spcBef>
                          <a:spcPts val="0"/>
                        </a:spcBef>
                        <a:spcAft>
                          <a:spcPts val="0"/>
                        </a:spcAft>
                        <a:buClrTx/>
                        <a:buSzTx/>
                        <a:buFontTx/>
                        <a:buNone/>
                        <a:tabLst/>
                        <a:defRPr/>
                      </a:pPr>
                      <a:r>
                        <a:rPr lang="en-US" sz="2500" dirty="0">
                          <a:latin typeface="Times New Roman" panose="02020603050405020304" pitchFamily="18" charset="0"/>
                          <a:cs typeface="Times New Roman" panose="02020603050405020304" pitchFamily="18" charset="0"/>
                        </a:rPr>
                        <a:t>Involves two equal-length line segments; one presented vertically and the other horizontally. The length of the vertical line is usually perceived to be longer, relative to that of the horizontal line</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77089915"/>
                  </a:ext>
                </a:extLst>
              </a:tr>
              <a:tr h="2598812">
                <a:tc>
                  <a:txBody>
                    <a:bodyPr/>
                    <a:lstStyle/>
                    <a:p>
                      <a:pPr marL="0" marR="0" lvl="0" indent="0" algn="ctr" defTabSz="1800088" rtl="0" eaLnBrk="1" fontAlgn="auto" latinLnBrk="0" hangingPunct="1">
                        <a:lnSpc>
                          <a:spcPct val="100000"/>
                        </a:lnSpc>
                        <a:spcBef>
                          <a:spcPts val="0"/>
                        </a:spcBef>
                        <a:spcAft>
                          <a:spcPts val="0"/>
                        </a:spcAft>
                        <a:buClrTx/>
                        <a:buSzTx/>
                        <a:buFontTx/>
                        <a:buNone/>
                        <a:tabLst/>
                        <a:defRPr/>
                      </a:pPr>
                      <a:r>
                        <a:rPr lang="en-SG" sz="2800" b="1" dirty="0" err="1">
                          <a:latin typeface="Times New Roman" panose="02020603050405020304" pitchFamily="18" charset="0"/>
                          <a:cs typeface="Times New Roman" panose="02020603050405020304" pitchFamily="18" charset="0"/>
                        </a:rPr>
                        <a:t>Z</a:t>
                      </a:r>
                      <a:r>
                        <a:rPr lang="en-SG" sz="2800" b="1" i="0" kern="1200" dirty="0" err="1">
                          <a:solidFill>
                            <a:schemeClr val="dk1"/>
                          </a:solidFill>
                          <a:effectLst/>
                          <a:latin typeface="Times New Roman" panose="02020603050405020304" pitchFamily="18" charset="0"/>
                          <a:ea typeface="+mn-ea"/>
                          <a:cs typeface="Times New Roman" panose="02020603050405020304" pitchFamily="18" charset="0"/>
                        </a:rPr>
                        <a:t>ö</a:t>
                      </a:r>
                      <a:r>
                        <a:rPr lang="en-SG" sz="2800" b="1" dirty="0" err="1">
                          <a:latin typeface="Times New Roman" panose="02020603050405020304" pitchFamily="18" charset="0"/>
                          <a:cs typeface="Times New Roman" panose="02020603050405020304" pitchFamily="18" charset="0"/>
                        </a:rPr>
                        <a:t>llner</a:t>
                      </a:r>
                      <a:r>
                        <a:rPr lang="en-SG" sz="2800" b="1" dirty="0">
                          <a:latin typeface="Times New Roman" panose="02020603050405020304" pitchFamily="18" charset="0"/>
                          <a:cs typeface="Times New Roman" panose="02020603050405020304" pitchFamily="18" charset="0"/>
                        </a:rPr>
                        <a:t> Illusion</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S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800088"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1800088"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Which direction are   the red lines converging towards?</a:t>
                      </a:r>
                      <a:endParaRPr kumimoji="0" lang="en-SG" sz="3543"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algn="ctr"/>
                      <a:endParaRPr lang="en-SG"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500" dirty="0">
                          <a:latin typeface="Times New Roman" panose="02020603050405020304" pitchFamily="18" charset="0"/>
                          <a:cs typeface="Times New Roman" panose="02020603050405020304" pitchFamily="18" charset="0"/>
                        </a:rPr>
                        <a:t>Represented by two parallel horizontal lines crossed with short, repeated lines. The direction in which the repeated lines cross over the target parallel lines oppose one another, causing the target lines to appear not parallel.</a:t>
                      </a:r>
                      <a:endParaRPr lang="en-SG" sz="25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31731208"/>
                  </a:ext>
                </a:extLst>
              </a:tr>
              <a:tr h="2239402">
                <a:tc>
                  <a:txBody>
                    <a:bodyPr/>
                    <a:lstStyle/>
                    <a:p>
                      <a:pPr algn="ctr"/>
                      <a:r>
                        <a:rPr lang="en-SG" sz="2800" b="1" dirty="0">
                          <a:latin typeface="Times New Roman" panose="02020603050405020304" pitchFamily="18" charset="0"/>
                          <a:cs typeface="Times New Roman" panose="02020603050405020304" pitchFamily="18" charset="0"/>
                        </a:rPr>
                        <a:t>Rod and Frame Illusion </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S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800088"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Which direction is the red line leaning towards?</a:t>
                      </a:r>
                      <a:endParaRPr kumimoji="0" lang="en-SG" sz="3543"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algn="ctr"/>
                      <a:endParaRPr lang="en-SG"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500" dirty="0">
                          <a:latin typeface="Times New Roman" panose="02020603050405020304" pitchFamily="18" charset="0"/>
                          <a:cs typeface="Times New Roman" panose="02020603050405020304" pitchFamily="18" charset="0"/>
                        </a:rPr>
                        <a:t>Consists of a vertical line segment ('rod') that is enclosed in a laterally tilted square ('frame'). The orientation of the line segment typically looks congruent with that of the frame</a:t>
                      </a:r>
                      <a:endParaRPr lang="en-SG" sz="25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06453755"/>
                  </a:ext>
                </a:extLst>
              </a:tr>
              <a:tr h="2416255">
                <a:tc>
                  <a:txBody>
                    <a:bodyPr/>
                    <a:lstStyle/>
                    <a:p>
                      <a:pPr algn="ctr"/>
                      <a:r>
                        <a:rPr lang="en-SG" sz="2800" b="1" dirty="0">
                          <a:latin typeface="Times New Roman" panose="02020603050405020304" pitchFamily="18" charset="0"/>
                          <a:cs typeface="Times New Roman" panose="02020603050405020304" pitchFamily="18" charset="0"/>
                        </a:rPr>
                        <a:t>Poggendorff Illusion</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S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800088"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1800088"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Is the right line above or below the left line?</a:t>
                      </a:r>
                      <a:endParaRPr kumimoji="0" lang="en-SG" sz="3543"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500" dirty="0">
                          <a:latin typeface="Times New Roman" panose="02020603050405020304" pitchFamily="18" charset="0"/>
                          <a:cs typeface="Times New Roman" panose="02020603050405020304" pitchFamily="18" charset="0"/>
                        </a:rPr>
                        <a:t>Characterized by an oblique collinear line that appears as two misaligned line segments separated by a rectangular structure, the upper line usually appears to be positioned higher than the point that would be collinear with the lower line. </a:t>
                      </a:r>
                      <a:endParaRPr lang="en-SG" sz="25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31835818"/>
                  </a:ext>
                </a:extLst>
              </a:tr>
              <a:tr h="2320125">
                <a:tc>
                  <a:txBody>
                    <a:bodyPr/>
                    <a:lstStyle/>
                    <a:p>
                      <a:pPr algn="ctr"/>
                      <a:r>
                        <a:rPr lang="en-SG" sz="2800" b="1" dirty="0">
                          <a:latin typeface="Times New Roman" panose="02020603050405020304" pitchFamily="18" charset="0"/>
                          <a:cs typeface="Times New Roman" panose="02020603050405020304" pitchFamily="18" charset="0"/>
                        </a:rPr>
                        <a:t>Simultaneous Contrast Illusion</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S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800088"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1800088"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Which grey </a:t>
                      </a:r>
                    </a:p>
                    <a:p>
                      <a:pPr marL="0" marR="0" lvl="0" indent="0" algn="ctr" defTabSz="1800088"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rectangle is lighter?</a:t>
                      </a:r>
                      <a:endParaRPr kumimoji="0" lang="en-SG" sz="3543"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algn="ctr"/>
                      <a:endParaRPr lang="en-SG"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500" dirty="0">
                          <a:latin typeface="Times New Roman" panose="02020603050405020304" pitchFamily="18" charset="0"/>
                          <a:cs typeface="Times New Roman" panose="02020603050405020304" pitchFamily="18" charset="0"/>
                        </a:rPr>
                        <a:t>Consists of two identical grey rectangles embedded in backgrounds of different color intensities. The rectangle on the dark background usually appears lighter than the rectangle on the light background.</a:t>
                      </a:r>
                      <a:endParaRPr lang="en-SG" sz="25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68182828"/>
                  </a:ext>
                </a:extLst>
              </a:tr>
              <a:tr h="2400731">
                <a:tc>
                  <a:txBody>
                    <a:bodyPr/>
                    <a:lstStyle/>
                    <a:p>
                      <a:pPr algn="ctr"/>
                      <a:endParaRPr lang="en-SG" sz="2800" b="1" dirty="0">
                        <a:latin typeface="Times New Roman" panose="02020603050405020304" pitchFamily="18" charset="0"/>
                        <a:cs typeface="Times New Roman" panose="02020603050405020304" pitchFamily="18" charset="0"/>
                      </a:endParaRPr>
                    </a:p>
                    <a:p>
                      <a:pPr algn="ctr"/>
                      <a:r>
                        <a:rPr lang="en-SG" sz="2800" b="1" dirty="0">
                          <a:latin typeface="Times New Roman" panose="02020603050405020304" pitchFamily="18" charset="0"/>
                          <a:cs typeface="Times New Roman" panose="02020603050405020304" pitchFamily="18" charset="0"/>
                        </a:rPr>
                        <a:t>White Illusion</a:t>
                      </a:r>
                    </a:p>
                    <a:p>
                      <a:pPr algn="ctr"/>
                      <a:endParaRPr lang="en-SG" sz="2800" b="1" dirty="0">
                        <a:latin typeface="Times New Roman" panose="02020603050405020304" pitchFamily="18" charset="0"/>
                        <a:cs typeface="Times New Roman" panose="02020603050405020304" pitchFamily="18" charset="0"/>
                      </a:endParaRP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endParaRPr lang="en-S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1800088"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1800088"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Which grey </a:t>
                      </a:r>
                    </a:p>
                    <a:p>
                      <a:pPr marL="0" marR="0" lvl="0" indent="0" algn="ctr" defTabSz="1800088"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rectangle is lighter?</a:t>
                      </a:r>
                      <a:endParaRPr kumimoji="0" lang="en-SG" sz="3543"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algn="ctr"/>
                      <a:endParaRPr lang="en-SG"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r>
                        <a:rPr lang="en-US" sz="2500" dirty="0">
                          <a:latin typeface="Times New Roman" panose="02020603050405020304" pitchFamily="18" charset="0"/>
                          <a:cs typeface="Times New Roman" panose="02020603050405020304" pitchFamily="18" charset="0"/>
                        </a:rPr>
                        <a:t>Composed of a series of black and white horizontal bars superimposed with identical grey rectangles. Rectangles that have been superimposed onto white bars typically appear darker than those superimposed onto black bars</a:t>
                      </a:r>
                      <a:endParaRPr lang="en-SG" sz="25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3093873922"/>
                  </a:ext>
                </a:extLst>
              </a:tr>
            </a:tbl>
          </a:graphicData>
        </a:graphic>
      </p:graphicFrame>
      <p:pic>
        <p:nvPicPr>
          <p:cNvPr id="3" name="Picture 2" descr="Diagram&#10;&#10;Description automatically generated">
            <a:extLst>
              <a:ext uri="{FF2B5EF4-FFF2-40B4-BE49-F238E27FC236}">
                <a16:creationId xmlns:a16="http://schemas.microsoft.com/office/drawing/2014/main" id="{7C3F8325-1DE9-6F4D-DCFA-9E266F4BD874}"/>
              </a:ext>
            </a:extLst>
          </p:cNvPr>
          <p:cNvPicPr>
            <a:picLocks noChangeAspect="1"/>
          </p:cNvPicPr>
          <p:nvPr/>
        </p:nvPicPr>
        <p:blipFill rotWithShape="1">
          <a:blip r:embed="rId3">
            <a:extLst>
              <a:ext uri="{28A0092B-C50C-407E-A947-70E740481C1C}">
                <a14:useLocalDpi xmlns:a14="http://schemas.microsoft.com/office/drawing/2010/main" val="0"/>
              </a:ext>
            </a:extLst>
          </a:blip>
          <a:srcRect l="10259" t="7835" r="81722" b="85613"/>
          <a:stretch/>
        </p:blipFill>
        <p:spPr>
          <a:xfrm>
            <a:off x="4946182" y="1920277"/>
            <a:ext cx="934108" cy="1058266"/>
          </a:xfrm>
          <a:prstGeom prst="rect">
            <a:avLst/>
          </a:prstGeom>
        </p:spPr>
      </p:pic>
      <p:pic>
        <p:nvPicPr>
          <p:cNvPr id="5" name="Picture 4" descr="Diagram&#10;&#10;Description automatically generated">
            <a:extLst>
              <a:ext uri="{FF2B5EF4-FFF2-40B4-BE49-F238E27FC236}">
                <a16:creationId xmlns:a16="http://schemas.microsoft.com/office/drawing/2014/main" id="{CE7DAADB-EA09-EEDE-F098-D7A40961C971}"/>
              </a:ext>
            </a:extLst>
          </p:cNvPr>
          <p:cNvPicPr>
            <a:picLocks noChangeAspect="1"/>
          </p:cNvPicPr>
          <p:nvPr/>
        </p:nvPicPr>
        <p:blipFill rotWithShape="1">
          <a:blip r:embed="rId4">
            <a:extLst>
              <a:ext uri="{28A0092B-C50C-407E-A947-70E740481C1C}">
                <a14:useLocalDpi xmlns:a14="http://schemas.microsoft.com/office/drawing/2010/main" val="0"/>
              </a:ext>
            </a:extLst>
          </a:blip>
          <a:srcRect l="80329" t="6018" r="4028" b="84124"/>
          <a:stretch/>
        </p:blipFill>
        <p:spPr>
          <a:xfrm>
            <a:off x="5954138" y="4337913"/>
            <a:ext cx="1996354" cy="1744734"/>
          </a:xfrm>
          <a:prstGeom prst="rect">
            <a:avLst/>
          </a:prstGeom>
        </p:spPr>
      </p:pic>
      <p:pic>
        <p:nvPicPr>
          <p:cNvPr id="6" name="Picture 5" descr="Diagram&#10;&#10;Description automatically generated">
            <a:extLst>
              <a:ext uri="{FF2B5EF4-FFF2-40B4-BE49-F238E27FC236}">
                <a16:creationId xmlns:a16="http://schemas.microsoft.com/office/drawing/2014/main" id="{059E3400-C49A-2AD1-3781-8E9C21B37092}"/>
              </a:ext>
            </a:extLst>
          </p:cNvPr>
          <p:cNvPicPr>
            <a:picLocks noChangeAspect="1"/>
          </p:cNvPicPr>
          <p:nvPr/>
        </p:nvPicPr>
        <p:blipFill rotWithShape="1">
          <a:blip r:embed="rId3">
            <a:extLst>
              <a:ext uri="{28A0092B-C50C-407E-A947-70E740481C1C}">
                <a14:useLocalDpi xmlns:a14="http://schemas.microsoft.com/office/drawing/2010/main" val="0"/>
              </a:ext>
            </a:extLst>
          </a:blip>
          <a:srcRect l="13970" t="23988" r="62264" b="61490"/>
          <a:stretch/>
        </p:blipFill>
        <p:spPr>
          <a:xfrm>
            <a:off x="4973471" y="6421522"/>
            <a:ext cx="2370435" cy="2008536"/>
          </a:xfrm>
          <a:prstGeom prst="rect">
            <a:avLst/>
          </a:prstGeom>
        </p:spPr>
      </p:pic>
      <p:pic>
        <p:nvPicPr>
          <p:cNvPr id="7" name="Picture 6" descr="Diagram&#10;&#10;Description automatically generated">
            <a:extLst>
              <a:ext uri="{FF2B5EF4-FFF2-40B4-BE49-F238E27FC236}">
                <a16:creationId xmlns:a16="http://schemas.microsoft.com/office/drawing/2014/main" id="{1296D78C-BF38-D84B-2F8D-3D11C169FBAE}"/>
              </a:ext>
            </a:extLst>
          </p:cNvPr>
          <p:cNvPicPr>
            <a:picLocks noChangeAspect="1"/>
          </p:cNvPicPr>
          <p:nvPr/>
        </p:nvPicPr>
        <p:blipFill rotWithShape="1">
          <a:blip r:embed="rId5">
            <a:extLst>
              <a:ext uri="{28A0092B-C50C-407E-A947-70E740481C1C}">
                <a14:useLocalDpi xmlns:a14="http://schemas.microsoft.com/office/drawing/2010/main" val="0"/>
              </a:ext>
            </a:extLst>
          </a:blip>
          <a:srcRect l="53156" t="22287" r="1670" b="59921"/>
          <a:stretch/>
        </p:blipFill>
        <p:spPr>
          <a:xfrm>
            <a:off x="4647877" y="9001421"/>
            <a:ext cx="2794790" cy="1526471"/>
          </a:xfrm>
          <a:prstGeom prst="rect">
            <a:avLst/>
          </a:prstGeom>
        </p:spPr>
      </p:pic>
      <p:pic>
        <p:nvPicPr>
          <p:cNvPr id="8" name="Picture 7" descr="Diagram&#10;&#10;Description automatically generated">
            <a:extLst>
              <a:ext uri="{FF2B5EF4-FFF2-40B4-BE49-F238E27FC236}">
                <a16:creationId xmlns:a16="http://schemas.microsoft.com/office/drawing/2014/main" id="{D92746CF-B9AA-2596-8AF6-140F25617C9B}"/>
              </a:ext>
            </a:extLst>
          </p:cNvPr>
          <p:cNvPicPr>
            <a:picLocks noChangeAspect="1"/>
          </p:cNvPicPr>
          <p:nvPr/>
        </p:nvPicPr>
        <p:blipFill rotWithShape="1">
          <a:blip r:embed="rId3">
            <a:extLst>
              <a:ext uri="{28A0092B-C50C-407E-A947-70E740481C1C}">
                <a14:useLocalDpi xmlns:a14="http://schemas.microsoft.com/office/drawing/2010/main" val="0"/>
              </a:ext>
            </a:extLst>
          </a:blip>
          <a:srcRect l="17416" t="47536" r="67163" b="44876"/>
          <a:stretch/>
        </p:blipFill>
        <p:spPr>
          <a:xfrm>
            <a:off x="4770759" y="11010068"/>
            <a:ext cx="2775857" cy="1894115"/>
          </a:xfrm>
          <a:prstGeom prst="rect">
            <a:avLst/>
          </a:prstGeom>
        </p:spPr>
      </p:pic>
      <p:pic>
        <p:nvPicPr>
          <p:cNvPr id="9" name="Picture 8" descr="Diagram&#10;&#10;Description automatically generated">
            <a:extLst>
              <a:ext uri="{FF2B5EF4-FFF2-40B4-BE49-F238E27FC236}">
                <a16:creationId xmlns:a16="http://schemas.microsoft.com/office/drawing/2014/main" id="{3DCE1C6E-11A5-1456-D1BE-AD6E29DF186C}"/>
              </a:ext>
            </a:extLst>
          </p:cNvPr>
          <p:cNvPicPr>
            <a:picLocks noChangeAspect="1"/>
          </p:cNvPicPr>
          <p:nvPr/>
        </p:nvPicPr>
        <p:blipFill rotWithShape="1">
          <a:blip r:embed="rId3">
            <a:extLst>
              <a:ext uri="{28A0092B-C50C-407E-A947-70E740481C1C}">
                <a14:useLocalDpi xmlns:a14="http://schemas.microsoft.com/office/drawing/2010/main" val="0"/>
              </a:ext>
            </a:extLst>
          </a:blip>
          <a:srcRect l="48258" t="42566" b="40427"/>
          <a:stretch/>
        </p:blipFill>
        <p:spPr>
          <a:xfrm>
            <a:off x="3951260" y="13395748"/>
            <a:ext cx="3805876" cy="1734788"/>
          </a:xfrm>
          <a:prstGeom prst="rect">
            <a:avLst/>
          </a:prstGeom>
        </p:spPr>
      </p:pic>
      <p:pic>
        <p:nvPicPr>
          <p:cNvPr id="10" name="Picture 9" descr="Diagram&#10;&#10;Description automatically generated">
            <a:extLst>
              <a:ext uri="{FF2B5EF4-FFF2-40B4-BE49-F238E27FC236}">
                <a16:creationId xmlns:a16="http://schemas.microsoft.com/office/drawing/2014/main" id="{89D23C4E-174F-4828-79B7-DE00425D6538}"/>
              </a:ext>
            </a:extLst>
          </p:cNvPr>
          <p:cNvPicPr>
            <a:picLocks noChangeAspect="1"/>
          </p:cNvPicPr>
          <p:nvPr/>
        </p:nvPicPr>
        <p:blipFill rotWithShape="1">
          <a:blip r:embed="rId6">
            <a:extLst>
              <a:ext uri="{28A0092B-C50C-407E-A947-70E740481C1C}">
                <a14:useLocalDpi xmlns:a14="http://schemas.microsoft.com/office/drawing/2010/main" val="0"/>
              </a:ext>
            </a:extLst>
          </a:blip>
          <a:srcRect l="15965" t="65722" r="66437" b="23158"/>
          <a:stretch/>
        </p:blipFill>
        <p:spPr>
          <a:xfrm>
            <a:off x="4760395" y="15734269"/>
            <a:ext cx="2360088" cy="2068119"/>
          </a:xfrm>
          <a:prstGeom prst="rect">
            <a:avLst/>
          </a:prstGeom>
        </p:spPr>
      </p:pic>
      <p:pic>
        <p:nvPicPr>
          <p:cNvPr id="11" name="Picture 10" descr="Diagram&#10;&#10;Description automatically generated">
            <a:extLst>
              <a:ext uri="{FF2B5EF4-FFF2-40B4-BE49-F238E27FC236}">
                <a16:creationId xmlns:a16="http://schemas.microsoft.com/office/drawing/2014/main" id="{01E0A61E-F5A0-65F1-2EDA-E0949741E28C}"/>
              </a:ext>
            </a:extLst>
          </p:cNvPr>
          <p:cNvPicPr>
            <a:picLocks noChangeAspect="1"/>
          </p:cNvPicPr>
          <p:nvPr/>
        </p:nvPicPr>
        <p:blipFill rotWithShape="1">
          <a:blip r:embed="rId3">
            <a:extLst>
              <a:ext uri="{28A0092B-C50C-407E-A947-70E740481C1C}">
                <a14:useLocalDpi xmlns:a14="http://schemas.microsoft.com/office/drawing/2010/main" val="0"/>
              </a:ext>
            </a:extLst>
          </a:blip>
          <a:srcRect l="63316" t="62844" r="14370" b="19494"/>
          <a:stretch/>
        </p:blipFill>
        <p:spPr>
          <a:xfrm>
            <a:off x="4983818" y="18073722"/>
            <a:ext cx="1840533" cy="2020098"/>
          </a:xfrm>
          <a:prstGeom prst="rect">
            <a:avLst/>
          </a:prstGeom>
        </p:spPr>
      </p:pic>
      <p:pic>
        <p:nvPicPr>
          <p:cNvPr id="12" name="Picture 11" descr="Diagram&#10;&#10;Description automatically generated">
            <a:extLst>
              <a:ext uri="{FF2B5EF4-FFF2-40B4-BE49-F238E27FC236}">
                <a16:creationId xmlns:a16="http://schemas.microsoft.com/office/drawing/2014/main" id="{5AB89427-F795-9307-67EB-32C8F066D98A}"/>
              </a:ext>
            </a:extLst>
          </p:cNvPr>
          <p:cNvPicPr>
            <a:picLocks noChangeAspect="1"/>
          </p:cNvPicPr>
          <p:nvPr/>
        </p:nvPicPr>
        <p:blipFill rotWithShape="1">
          <a:blip r:embed="rId7">
            <a:extLst>
              <a:ext uri="{28A0092B-C50C-407E-A947-70E740481C1C}">
                <a14:useLocalDpi xmlns:a14="http://schemas.microsoft.com/office/drawing/2010/main" val="0"/>
              </a:ext>
            </a:extLst>
          </a:blip>
          <a:srcRect t="82730" r="50000"/>
          <a:stretch/>
        </p:blipFill>
        <p:spPr>
          <a:xfrm>
            <a:off x="4268531" y="20520071"/>
            <a:ext cx="3621843" cy="1734788"/>
          </a:xfrm>
          <a:prstGeom prst="rect">
            <a:avLst/>
          </a:prstGeom>
        </p:spPr>
      </p:pic>
      <p:pic>
        <p:nvPicPr>
          <p:cNvPr id="13" name="Picture 12" descr="Diagram&#10;&#10;Description automatically generated">
            <a:extLst>
              <a:ext uri="{FF2B5EF4-FFF2-40B4-BE49-F238E27FC236}">
                <a16:creationId xmlns:a16="http://schemas.microsoft.com/office/drawing/2014/main" id="{AFC30D73-D5F7-1BAC-44C7-73533D07392C}"/>
              </a:ext>
            </a:extLst>
          </p:cNvPr>
          <p:cNvPicPr>
            <a:picLocks noChangeAspect="1"/>
          </p:cNvPicPr>
          <p:nvPr/>
        </p:nvPicPr>
        <p:blipFill rotWithShape="1">
          <a:blip r:embed="rId8">
            <a:extLst>
              <a:ext uri="{28A0092B-C50C-407E-A947-70E740481C1C}">
                <a14:useLocalDpi xmlns:a14="http://schemas.microsoft.com/office/drawing/2010/main" val="0"/>
              </a:ext>
            </a:extLst>
          </a:blip>
          <a:srcRect l="50000" t="82337"/>
          <a:stretch/>
        </p:blipFill>
        <p:spPr>
          <a:xfrm>
            <a:off x="4153016" y="22858827"/>
            <a:ext cx="3737358" cy="1830800"/>
          </a:xfrm>
          <a:prstGeom prst="rect">
            <a:avLst/>
          </a:prstGeom>
        </p:spPr>
      </p:pic>
      <p:pic>
        <p:nvPicPr>
          <p:cNvPr id="15" name="Picture 14">
            <a:extLst>
              <a:ext uri="{FF2B5EF4-FFF2-40B4-BE49-F238E27FC236}">
                <a16:creationId xmlns:a16="http://schemas.microsoft.com/office/drawing/2014/main" id="{60F14D30-E3EA-F972-6FBA-80A25588874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66527" y="2935411"/>
            <a:ext cx="595823" cy="595823"/>
          </a:xfrm>
          <a:prstGeom prst="rect">
            <a:avLst/>
          </a:prstGeom>
        </p:spPr>
      </p:pic>
      <p:pic>
        <p:nvPicPr>
          <p:cNvPr id="17" name="Picture 16">
            <a:extLst>
              <a:ext uri="{FF2B5EF4-FFF2-40B4-BE49-F238E27FC236}">
                <a16:creationId xmlns:a16="http://schemas.microsoft.com/office/drawing/2014/main" id="{1C3B3399-FDF3-CF6B-7676-8F39069A7DB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39871" y="2935411"/>
            <a:ext cx="597600" cy="597600"/>
          </a:xfrm>
          <a:prstGeom prst="rect">
            <a:avLst/>
          </a:prstGeom>
        </p:spPr>
      </p:pic>
      <p:pic>
        <p:nvPicPr>
          <p:cNvPr id="18" name="Picture 17">
            <a:extLst>
              <a:ext uri="{FF2B5EF4-FFF2-40B4-BE49-F238E27FC236}">
                <a16:creationId xmlns:a16="http://schemas.microsoft.com/office/drawing/2014/main" id="{A50B27A8-876F-D12A-A75A-848997BD110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69574" y="5242200"/>
            <a:ext cx="595823" cy="595823"/>
          </a:xfrm>
          <a:prstGeom prst="rect">
            <a:avLst/>
          </a:prstGeom>
        </p:spPr>
      </p:pic>
      <p:pic>
        <p:nvPicPr>
          <p:cNvPr id="19" name="Picture 18">
            <a:extLst>
              <a:ext uri="{FF2B5EF4-FFF2-40B4-BE49-F238E27FC236}">
                <a16:creationId xmlns:a16="http://schemas.microsoft.com/office/drawing/2014/main" id="{9D417E4F-6777-804C-E25E-1A42E5848E9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42918" y="5242200"/>
            <a:ext cx="597600" cy="597600"/>
          </a:xfrm>
          <a:prstGeom prst="rect">
            <a:avLst/>
          </a:prstGeom>
        </p:spPr>
      </p:pic>
      <p:pic>
        <p:nvPicPr>
          <p:cNvPr id="20" name="Picture 19">
            <a:extLst>
              <a:ext uri="{FF2B5EF4-FFF2-40B4-BE49-F238E27FC236}">
                <a16:creationId xmlns:a16="http://schemas.microsoft.com/office/drawing/2014/main" id="{A58C3F11-41BC-1667-EE51-CE5D3A7C5BB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37842" y="12164020"/>
            <a:ext cx="595823" cy="595823"/>
          </a:xfrm>
          <a:prstGeom prst="rect">
            <a:avLst/>
          </a:prstGeom>
        </p:spPr>
      </p:pic>
      <p:pic>
        <p:nvPicPr>
          <p:cNvPr id="21" name="Picture 20">
            <a:extLst>
              <a:ext uri="{FF2B5EF4-FFF2-40B4-BE49-F238E27FC236}">
                <a16:creationId xmlns:a16="http://schemas.microsoft.com/office/drawing/2014/main" id="{7927E20B-1784-FDA6-DA55-9718DA9E711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70040" y="12137197"/>
            <a:ext cx="597600" cy="597600"/>
          </a:xfrm>
          <a:prstGeom prst="rect">
            <a:avLst/>
          </a:prstGeom>
        </p:spPr>
      </p:pic>
      <p:pic>
        <p:nvPicPr>
          <p:cNvPr id="24" name="Picture 23">
            <a:extLst>
              <a:ext uri="{FF2B5EF4-FFF2-40B4-BE49-F238E27FC236}">
                <a16:creationId xmlns:a16="http://schemas.microsoft.com/office/drawing/2014/main" id="{B08BF360-85DF-6F1F-CAE1-87C608EF333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96696" y="23900383"/>
            <a:ext cx="595823" cy="595823"/>
          </a:xfrm>
          <a:prstGeom prst="rect">
            <a:avLst/>
          </a:prstGeom>
        </p:spPr>
      </p:pic>
      <p:pic>
        <p:nvPicPr>
          <p:cNvPr id="25" name="Picture 24">
            <a:extLst>
              <a:ext uri="{FF2B5EF4-FFF2-40B4-BE49-F238E27FC236}">
                <a16:creationId xmlns:a16="http://schemas.microsoft.com/office/drawing/2014/main" id="{F731069E-6591-3ACA-04D6-C39005B367A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70040" y="23900383"/>
            <a:ext cx="597600" cy="597600"/>
          </a:xfrm>
          <a:prstGeom prst="rect">
            <a:avLst/>
          </a:prstGeom>
        </p:spPr>
      </p:pic>
      <p:pic>
        <p:nvPicPr>
          <p:cNvPr id="26" name="Picture 25">
            <a:extLst>
              <a:ext uri="{FF2B5EF4-FFF2-40B4-BE49-F238E27FC236}">
                <a16:creationId xmlns:a16="http://schemas.microsoft.com/office/drawing/2014/main" id="{B45A9AA1-AB60-477D-59A2-19BB925FD5E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5400000">
            <a:off x="9829812" y="7387229"/>
            <a:ext cx="504000" cy="504000"/>
          </a:xfrm>
          <a:prstGeom prst="rect">
            <a:avLst/>
          </a:prstGeom>
        </p:spPr>
      </p:pic>
      <p:pic>
        <p:nvPicPr>
          <p:cNvPr id="27" name="Picture 26">
            <a:extLst>
              <a:ext uri="{FF2B5EF4-FFF2-40B4-BE49-F238E27FC236}">
                <a16:creationId xmlns:a16="http://schemas.microsoft.com/office/drawing/2014/main" id="{CD85EE9B-E2C7-7022-7863-464F54FFEF7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5400000">
            <a:off x="9827170" y="7900456"/>
            <a:ext cx="504000" cy="504000"/>
          </a:xfrm>
          <a:prstGeom prst="rect">
            <a:avLst/>
          </a:prstGeom>
        </p:spPr>
      </p:pic>
      <p:pic>
        <p:nvPicPr>
          <p:cNvPr id="33" name="Picture 32">
            <a:extLst>
              <a:ext uri="{FF2B5EF4-FFF2-40B4-BE49-F238E27FC236}">
                <a16:creationId xmlns:a16="http://schemas.microsoft.com/office/drawing/2014/main" id="{02E54174-6310-4464-F4ED-A15F7F68D34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5400000">
            <a:off x="9827170" y="9676112"/>
            <a:ext cx="504000" cy="504000"/>
          </a:xfrm>
          <a:prstGeom prst="rect">
            <a:avLst/>
          </a:prstGeom>
        </p:spPr>
      </p:pic>
      <p:pic>
        <p:nvPicPr>
          <p:cNvPr id="34" name="Picture 33">
            <a:extLst>
              <a:ext uri="{FF2B5EF4-FFF2-40B4-BE49-F238E27FC236}">
                <a16:creationId xmlns:a16="http://schemas.microsoft.com/office/drawing/2014/main" id="{81FBFCB2-F132-3AE5-CC26-842EB82FE21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5400000">
            <a:off x="9827170" y="10180112"/>
            <a:ext cx="504000" cy="504000"/>
          </a:xfrm>
          <a:prstGeom prst="rect">
            <a:avLst/>
          </a:prstGeom>
        </p:spPr>
      </p:pic>
      <p:pic>
        <p:nvPicPr>
          <p:cNvPr id="35" name="Picture 34">
            <a:extLst>
              <a:ext uri="{FF2B5EF4-FFF2-40B4-BE49-F238E27FC236}">
                <a16:creationId xmlns:a16="http://schemas.microsoft.com/office/drawing/2014/main" id="{77FB52A8-FC31-F26E-EB16-0D0576B8227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66527" y="14772508"/>
            <a:ext cx="595823" cy="595823"/>
          </a:xfrm>
          <a:prstGeom prst="rect">
            <a:avLst/>
          </a:prstGeom>
        </p:spPr>
      </p:pic>
      <p:pic>
        <p:nvPicPr>
          <p:cNvPr id="36" name="Picture 35">
            <a:extLst>
              <a:ext uri="{FF2B5EF4-FFF2-40B4-BE49-F238E27FC236}">
                <a16:creationId xmlns:a16="http://schemas.microsoft.com/office/drawing/2014/main" id="{84D9E7C0-FC34-C0D9-EC22-E94C8121AAF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39871" y="14772508"/>
            <a:ext cx="597600" cy="597600"/>
          </a:xfrm>
          <a:prstGeom prst="rect">
            <a:avLst/>
          </a:prstGeom>
        </p:spPr>
      </p:pic>
      <p:pic>
        <p:nvPicPr>
          <p:cNvPr id="39" name="Picture 38">
            <a:extLst>
              <a:ext uri="{FF2B5EF4-FFF2-40B4-BE49-F238E27FC236}">
                <a16:creationId xmlns:a16="http://schemas.microsoft.com/office/drawing/2014/main" id="{0DB3DB15-BAAF-E434-F156-B8991A46697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76201" y="21659036"/>
            <a:ext cx="595823" cy="595823"/>
          </a:xfrm>
          <a:prstGeom prst="rect">
            <a:avLst/>
          </a:prstGeom>
        </p:spPr>
      </p:pic>
      <p:pic>
        <p:nvPicPr>
          <p:cNvPr id="40" name="Picture 39">
            <a:extLst>
              <a:ext uri="{FF2B5EF4-FFF2-40B4-BE49-F238E27FC236}">
                <a16:creationId xmlns:a16="http://schemas.microsoft.com/office/drawing/2014/main" id="{84D1532B-EC95-E8AF-4D7E-8B43FF3CA5C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39871" y="21659036"/>
            <a:ext cx="597600" cy="597600"/>
          </a:xfrm>
          <a:prstGeom prst="rect">
            <a:avLst/>
          </a:prstGeom>
        </p:spPr>
      </p:pic>
      <p:pic>
        <p:nvPicPr>
          <p:cNvPr id="2" name="Picture 1" descr="Diagram&#10;&#10;Description automatically generated">
            <a:extLst>
              <a:ext uri="{FF2B5EF4-FFF2-40B4-BE49-F238E27FC236}">
                <a16:creationId xmlns:a16="http://schemas.microsoft.com/office/drawing/2014/main" id="{EBB025EB-47B8-68E1-7309-F2D3E2D9501B}"/>
              </a:ext>
            </a:extLst>
          </p:cNvPr>
          <p:cNvPicPr>
            <a:picLocks noChangeAspect="1"/>
          </p:cNvPicPr>
          <p:nvPr/>
        </p:nvPicPr>
        <p:blipFill rotWithShape="1">
          <a:blip r:embed="rId4">
            <a:extLst>
              <a:ext uri="{28A0092B-C50C-407E-A947-70E740481C1C}">
                <a14:useLocalDpi xmlns:a14="http://schemas.microsoft.com/office/drawing/2010/main" val="0"/>
              </a:ext>
            </a:extLst>
          </a:blip>
          <a:srcRect l="57823" t="6018" r="30548" b="84124"/>
          <a:stretch/>
        </p:blipFill>
        <p:spPr>
          <a:xfrm>
            <a:off x="4594896" y="4342924"/>
            <a:ext cx="1484139" cy="1744734"/>
          </a:xfrm>
          <a:prstGeom prst="rect">
            <a:avLst/>
          </a:prstGeom>
        </p:spPr>
      </p:pic>
      <p:pic>
        <p:nvPicPr>
          <p:cNvPr id="14" name="Picture 13" descr="Diagram&#10;&#10;Description automatically generated">
            <a:extLst>
              <a:ext uri="{FF2B5EF4-FFF2-40B4-BE49-F238E27FC236}">
                <a16:creationId xmlns:a16="http://schemas.microsoft.com/office/drawing/2014/main" id="{F7D6C4EC-3457-6DC3-54FC-504437DBCF33}"/>
              </a:ext>
            </a:extLst>
          </p:cNvPr>
          <p:cNvPicPr>
            <a:picLocks noChangeAspect="1"/>
          </p:cNvPicPr>
          <p:nvPr/>
        </p:nvPicPr>
        <p:blipFill rotWithShape="1">
          <a:blip r:embed="rId3">
            <a:extLst>
              <a:ext uri="{28A0092B-C50C-407E-A947-70E740481C1C}">
                <a14:useLocalDpi xmlns:a14="http://schemas.microsoft.com/office/drawing/2010/main" val="0"/>
              </a:ext>
            </a:extLst>
          </a:blip>
          <a:srcRect l="31326" t="6823" r="55776" b="84294"/>
          <a:stretch/>
        </p:blipFill>
        <p:spPr>
          <a:xfrm>
            <a:off x="5940439" y="1723629"/>
            <a:ext cx="1502228" cy="1434517"/>
          </a:xfrm>
          <a:prstGeom prst="rect">
            <a:avLst/>
          </a:prstGeom>
        </p:spPr>
      </p:pic>
      <p:pic>
        <p:nvPicPr>
          <p:cNvPr id="16" name="Picture 15">
            <a:extLst>
              <a:ext uri="{FF2B5EF4-FFF2-40B4-BE49-F238E27FC236}">
                <a16:creationId xmlns:a16="http://schemas.microsoft.com/office/drawing/2014/main" id="{93A77FC7-3F46-4801-A0FE-CE173C3217C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84887" y="17113524"/>
            <a:ext cx="595823" cy="595823"/>
          </a:xfrm>
          <a:prstGeom prst="rect">
            <a:avLst/>
          </a:prstGeom>
        </p:spPr>
      </p:pic>
      <p:pic>
        <p:nvPicPr>
          <p:cNvPr id="28" name="Picture 27">
            <a:extLst>
              <a:ext uri="{FF2B5EF4-FFF2-40B4-BE49-F238E27FC236}">
                <a16:creationId xmlns:a16="http://schemas.microsoft.com/office/drawing/2014/main" id="{F3CC8A9C-ACA8-F597-FD34-E3AAB597B6A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58231" y="17113524"/>
            <a:ext cx="597600" cy="597600"/>
          </a:xfrm>
          <a:prstGeom prst="rect">
            <a:avLst/>
          </a:prstGeom>
        </p:spPr>
      </p:pic>
      <p:pic>
        <p:nvPicPr>
          <p:cNvPr id="29" name="Picture 28">
            <a:extLst>
              <a:ext uri="{FF2B5EF4-FFF2-40B4-BE49-F238E27FC236}">
                <a16:creationId xmlns:a16="http://schemas.microsoft.com/office/drawing/2014/main" id="{7BE69D5E-D1B3-20FE-339C-5620D52E1A6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5400000">
            <a:off x="9735871" y="19130275"/>
            <a:ext cx="504000" cy="504000"/>
          </a:xfrm>
          <a:prstGeom prst="rect">
            <a:avLst/>
          </a:prstGeom>
        </p:spPr>
      </p:pic>
      <p:pic>
        <p:nvPicPr>
          <p:cNvPr id="30" name="Picture 29">
            <a:extLst>
              <a:ext uri="{FF2B5EF4-FFF2-40B4-BE49-F238E27FC236}">
                <a16:creationId xmlns:a16="http://schemas.microsoft.com/office/drawing/2014/main" id="{E3DB4E73-161C-5D11-A55A-CD1D4155E86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5400000">
            <a:off x="9735871" y="19634275"/>
            <a:ext cx="504000" cy="504000"/>
          </a:xfrm>
          <a:prstGeom prst="rect">
            <a:avLst/>
          </a:prstGeom>
        </p:spPr>
      </p:pic>
    </p:spTree>
    <p:extLst>
      <p:ext uri="{BB962C8B-B14F-4D97-AF65-F5344CB8AC3E}">
        <p14:creationId xmlns:p14="http://schemas.microsoft.com/office/powerpoint/2010/main" val="16945179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275</TotalTime>
  <Words>446</Words>
  <Application>Microsoft Office PowerPoint</Application>
  <PresentationFormat>Custom</PresentationFormat>
  <Paragraphs>48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Dominique Makowski (Dr)</dc:creator>
  <cp:lastModifiedBy>TE AN SHU</cp:lastModifiedBy>
  <cp:revision>27</cp:revision>
  <dcterms:created xsi:type="dcterms:W3CDTF">2022-08-27T03:02:38Z</dcterms:created>
  <dcterms:modified xsi:type="dcterms:W3CDTF">2022-12-30T09:03:50Z</dcterms:modified>
</cp:coreProperties>
</file>