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88432D-5869-3BD6-3492-F0C2E785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91302"/>
              </p:ext>
            </p:extLst>
          </p:nvPr>
        </p:nvGraphicFramePr>
        <p:xfrm>
          <a:off x="0" y="35561"/>
          <a:ext cx="18000663" cy="251333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4786">
                  <a:extLst>
                    <a:ext uri="{9D8B030D-6E8A-4147-A177-3AD203B41FA5}">
                      <a16:colId xmlns:a16="http://schemas.microsoft.com/office/drawing/2014/main" val="2283565881"/>
                    </a:ext>
                  </a:extLst>
                </a:gridCol>
                <a:gridCol w="5094528">
                  <a:extLst>
                    <a:ext uri="{9D8B030D-6E8A-4147-A177-3AD203B41FA5}">
                      <a16:colId xmlns:a16="http://schemas.microsoft.com/office/drawing/2014/main" val="1059539219"/>
                    </a:ext>
                  </a:extLst>
                </a:gridCol>
                <a:gridCol w="3512494">
                  <a:extLst>
                    <a:ext uri="{9D8B030D-6E8A-4147-A177-3AD203B41FA5}">
                      <a16:colId xmlns:a16="http://schemas.microsoft.com/office/drawing/2014/main" val="108330168"/>
                    </a:ext>
                  </a:extLst>
                </a:gridCol>
                <a:gridCol w="6278855">
                  <a:extLst>
                    <a:ext uri="{9D8B030D-6E8A-4147-A177-3AD203B41FA5}">
                      <a16:colId xmlns:a16="http://schemas.microsoft.com/office/drawing/2014/main" val="1587705455"/>
                    </a:ext>
                  </a:extLst>
                </a:gridCol>
              </a:tblGrid>
              <a:tr h="774932"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Illusion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57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Delboeuf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u="sn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outer rings. The circle with the closer outline appears larger than the one with the distant outline.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43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Ebbinghaus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other circles. The circle surrounded by smaller circles appears larger than the one with the larger surrounding circles.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2527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Müller-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Lyer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that end with inwards/outwards pointing arrow-like fins. The segment with inward-pointing fins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8439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Ponzo</a:t>
                      </a:r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 Illusion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embedded between a pair of converging lines. The segment on the convergence side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81123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Vertical-Horizontal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lines segments, one horizontal and one angled. The angled line is usually perceived as longer.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8991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SG" sz="3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ö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llner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are the red lines converging towards?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Represented by two long lines crossed with short, repeated lines, that appear as converging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3120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Rod and Frame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is the red line leaning towards?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A segment (“rod”) enclosed in a tilted square ('frame’), 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that appears 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to be leaning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45375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Poggendorff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Is the right line above or below the left line?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oblique segments separated by a rectangle. The right segment appears to be vertically misplaced.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3581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Simultaneous Contrast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small rectangle is lighter?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Consists of two smaller grey rectangles embedded in backgrounds of different contrasts. The rectangle with the darker background appears lighter.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8282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White</a:t>
                      </a:r>
                    </a:p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vertical rectangle is lighter?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Composed of a series of contrasting horizontal bars superimposed with vertical grey rectangles. Rectangles superimposed onto darker bars appear lighter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7392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B62AD6C-BA5F-75F6-0D5A-BB70E9FDD2CC}"/>
              </a:ext>
            </a:extLst>
          </p:cNvPr>
          <p:cNvGrpSpPr/>
          <p:nvPr/>
        </p:nvGrpSpPr>
        <p:grpSpPr>
          <a:xfrm>
            <a:off x="9331067" y="2251013"/>
            <a:ext cx="1193423" cy="597600"/>
            <a:chOff x="9392048" y="2659311"/>
            <a:chExt cx="1193423" cy="597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F14D30-E3EA-F972-6FBA-80A25588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3B3399-FDF3-CF6B-7676-8F39069A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4C955-5B69-0A29-2618-BB4F44F74E1F}"/>
              </a:ext>
            </a:extLst>
          </p:cNvPr>
          <p:cNvGrpSpPr/>
          <p:nvPr/>
        </p:nvGrpSpPr>
        <p:grpSpPr>
          <a:xfrm>
            <a:off x="9674628" y="6784801"/>
            <a:ext cx="506301" cy="1008000"/>
            <a:chOff x="10079170" y="7680696"/>
            <a:chExt cx="506301" cy="100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5A9AA1-AB60-477D-59A2-19BB925F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85EE9B-E2C7-7022-7863-464F54FF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C0F12D36-0717-BCA8-CBDD-8A65E3108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0462795"/>
            <a:ext cx="2160000" cy="2160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F5EC4C4-DFF2-5CE7-4795-F8A7E2756511}"/>
              </a:ext>
            </a:extLst>
          </p:cNvPr>
          <p:cNvGrpSpPr/>
          <p:nvPr/>
        </p:nvGrpSpPr>
        <p:grpSpPr>
          <a:xfrm>
            <a:off x="9453460" y="4710910"/>
            <a:ext cx="1193423" cy="597600"/>
            <a:chOff x="9392048" y="2659311"/>
            <a:chExt cx="1193423" cy="5976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F65E87-57B5-1F8F-7364-B8B45529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4E30AF9-EF59-F62E-5985-1AF35B0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5E648-0046-A5C1-034A-2393D91BECFB}"/>
              </a:ext>
            </a:extLst>
          </p:cNvPr>
          <p:cNvGrpSpPr/>
          <p:nvPr/>
        </p:nvGrpSpPr>
        <p:grpSpPr>
          <a:xfrm>
            <a:off x="9674628" y="9184928"/>
            <a:ext cx="506301" cy="1008000"/>
            <a:chOff x="10079170" y="7680696"/>
            <a:chExt cx="506301" cy="100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63B25-42E1-44A5-2C71-4B03FA2F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CDC5284-E6E9-7E7D-3277-2E306DF5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C3FE90-6B19-0322-1E9D-6CBA79533190}"/>
              </a:ext>
            </a:extLst>
          </p:cNvPr>
          <p:cNvGrpSpPr/>
          <p:nvPr/>
        </p:nvGrpSpPr>
        <p:grpSpPr>
          <a:xfrm>
            <a:off x="9331067" y="11793279"/>
            <a:ext cx="1193423" cy="597600"/>
            <a:chOff x="9392048" y="2659311"/>
            <a:chExt cx="1193423" cy="59760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C4F09A3-81BE-026F-5EB8-238DE3853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9113B6A-96AE-3553-DCC2-5FC3A0B9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3F4EA1-EF5F-2AE5-E0AE-1AD9E4B0F764}"/>
              </a:ext>
            </a:extLst>
          </p:cNvPr>
          <p:cNvGrpSpPr/>
          <p:nvPr/>
        </p:nvGrpSpPr>
        <p:grpSpPr>
          <a:xfrm>
            <a:off x="9331067" y="14671164"/>
            <a:ext cx="1193423" cy="597600"/>
            <a:chOff x="9392048" y="2659311"/>
            <a:chExt cx="1193423" cy="5976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C5D4A97-98F8-4035-574A-F2FDF892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C4D6B9D-FF92-5833-E5BB-FADA7EE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257425-D1EE-FDEC-C951-B405B1023C53}"/>
              </a:ext>
            </a:extLst>
          </p:cNvPr>
          <p:cNvGrpSpPr/>
          <p:nvPr/>
        </p:nvGrpSpPr>
        <p:grpSpPr>
          <a:xfrm>
            <a:off x="9331067" y="16916007"/>
            <a:ext cx="1193423" cy="597600"/>
            <a:chOff x="9392048" y="2659311"/>
            <a:chExt cx="1193423" cy="5976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F43AD0-AC51-5D4D-E917-7BAB14D7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9DEA510-2E39-2B11-51EA-819E446A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41C8B0-229D-2835-BDB9-1DDE441D0D26}"/>
              </a:ext>
            </a:extLst>
          </p:cNvPr>
          <p:cNvGrpSpPr/>
          <p:nvPr/>
        </p:nvGrpSpPr>
        <p:grpSpPr>
          <a:xfrm>
            <a:off x="9674628" y="19160850"/>
            <a:ext cx="506301" cy="1008000"/>
            <a:chOff x="10079170" y="7680696"/>
            <a:chExt cx="506301" cy="100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C662288-068C-E736-47F1-16942599B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FE3179-4731-1E87-76A9-6BD80251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43692A-EB2C-8F98-57FA-369008BDAAF9}"/>
              </a:ext>
            </a:extLst>
          </p:cNvPr>
          <p:cNvGrpSpPr/>
          <p:nvPr/>
        </p:nvGrpSpPr>
        <p:grpSpPr>
          <a:xfrm>
            <a:off x="9331067" y="24213433"/>
            <a:ext cx="1193423" cy="597600"/>
            <a:chOff x="9392048" y="2659311"/>
            <a:chExt cx="1193423" cy="5976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EBD1394-DAF3-4DB0-7B8A-54B8619C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DB2A0DC-6429-333E-B375-9375F72D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774E87-CAF5-780B-2FB6-A8FC566583BE}"/>
              </a:ext>
            </a:extLst>
          </p:cNvPr>
          <p:cNvGrpSpPr/>
          <p:nvPr/>
        </p:nvGrpSpPr>
        <p:grpSpPr>
          <a:xfrm>
            <a:off x="9674628" y="21628525"/>
            <a:ext cx="506301" cy="1008000"/>
            <a:chOff x="10079170" y="7680696"/>
            <a:chExt cx="506301" cy="1008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70F3728-823F-69EC-D8E9-2B200C0D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8916F58-D9A8-F82F-5642-0046AB4FC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69" name="Picture 68" descr="A picture containing shape&#10;&#10;Description automatically generated">
            <a:extLst>
              <a:ext uri="{FF2B5EF4-FFF2-40B4-BE49-F238E27FC236}">
                <a16:creationId xmlns:a16="http://schemas.microsoft.com/office/drawing/2014/main" id="{4CA996C6-6A26-9909-8EB0-5CC4FE2A0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931297"/>
            <a:ext cx="2160000" cy="2160000"/>
          </a:xfrm>
          <a:prstGeom prst="rect">
            <a:avLst/>
          </a:prstGeom>
        </p:spPr>
      </p:pic>
      <p:pic>
        <p:nvPicPr>
          <p:cNvPr id="71" name="Picture 70" descr="A picture containing ball&#10;&#10;Description automatically generated">
            <a:extLst>
              <a:ext uri="{FF2B5EF4-FFF2-40B4-BE49-F238E27FC236}">
                <a16:creationId xmlns:a16="http://schemas.microsoft.com/office/drawing/2014/main" id="{377D6013-558A-A8E0-7ADA-90193B87E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3375665"/>
            <a:ext cx="2160000" cy="2160000"/>
          </a:xfrm>
          <a:prstGeom prst="rect">
            <a:avLst/>
          </a:prstGeom>
        </p:spPr>
      </p:pic>
      <p:pic>
        <p:nvPicPr>
          <p:cNvPr id="73" name="Picture 7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2B23C97A-E591-4DC1-D65E-421F2C4D5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5820033"/>
            <a:ext cx="2160000" cy="2160000"/>
          </a:xfrm>
          <a:prstGeom prst="rect">
            <a:avLst/>
          </a:prstGeom>
        </p:spPr>
      </p:pic>
      <p:pic>
        <p:nvPicPr>
          <p:cNvPr id="75" name="Picture 74" descr="A picture containing text, windmill&#10;&#10;Description automatically generated">
            <a:extLst>
              <a:ext uri="{FF2B5EF4-FFF2-40B4-BE49-F238E27FC236}">
                <a16:creationId xmlns:a16="http://schemas.microsoft.com/office/drawing/2014/main" id="{AD65522E-7CF3-2ADE-F855-3A16B103B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8041873"/>
            <a:ext cx="2160000" cy="2160000"/>
          </a:xfrm>
          <a:prstGeom prst="rect">
            <a:avLst/>
          </a:prstGeom>
        </p:spPr>
      </p:pic>
      <p:pic>
        <p:nvPicPr>
          <p:cNvPr id="77" name="Picture 76" descr="Chart, line chart&#10;&#10;Description automatically generated">
            <a:extLst>
              <a:ext uri="{FF2B5EF4-FFF2-40B4-BE49-F238E27FC236}">
                <a16:creationId xmlns:a16="http://schemas.microsoft.com/office/drawing/2014/main" id="{77665077-0270-EE81-8907-CB751B2C5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8264401"/>
            <a:ext cx="2160000" cy="2160000"/>
          </a:xfrm>
          <a:prstGeom prst="rect">
            <a:avLst/>
          </a:prstGeom>
        </p:spPr>
      </p:pic>
      <p:pic>
        <p:nvPicPr>
          <p:cNvPr id="79" name="Picture 78" descr="Shape&#10;&#10;Description automatically generated">
            <a:extLst>
              <a:ext uri="{FF2B5EF4-FFF2-40B4-BE49-F238E27FC236}">
                <a16:creationId xmlns:a16="http://schemas.microsoft.com/office/drawing/2014/main" id="{08CE878B-7A2F-612A-0E2A-FD34FB8D1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5597505"/>
            <a:ext cx="2160000" cy="2160000"/>
          </a:xfrm>
          <a:prstGeom prst="rect">
            <a:avLst/>
          </a:prstGeom>
        </p:spPr>
      </p:pic>
      <p:pic>
        <p:nvPicPr>
          <p:cNvPr id="81" name="Picture 80" descr="A picture containing shape&#10;&#10;Description automatically generated">
            <a:extLst>
              <a:ext uri="{FF2B5EF4-FFF2-40B4-BE49-F238E27FC236}">
                <a16:creationId xmlns:a16="http://schemas.microsoft.com/office/drawing/2014/main" id="{3135B98E-5337-7342-C07C-3F67DBB31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0708769"/>
            <a:ext cx="2160000" cy="2160000"/>
          </a:xfrm>
          <a:prstGeom prst="rect">
            <a:avLst/>
          </a:prstGeom>
        </p:spPr>
      </p:pic>
      <p:pic>
        <p:nvPicPr>
          <p:cNvPr id="83" name="Picture 82" descr="Chart, bar chart&#10;&#10;Description automatically generated">
            <a:extLst>
              <a:ext uri="{FF2B5EF4-FFF2-40B4-BE49-F238E27FC236}">
                <a16:creationId xmlns:a16="http://schemas.microsoft.com/office/drawing/2014/main" id="{B309F716-83BC-33E0-2987-31953768E2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2907162"/>
            <a:ext cx="2160000" cy="2160000"/>
          </a:xfrm>
          <a:prstGeom prst="rect">
            <a:avLst/>
          </a:prstGeom>
        </p:spPr>
      </p:pic>
      <p:pic>
        <p:nvPicPr>
          <p:cNvPr id="87" name="Picture 8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B1D04899-C470-30DA-321F-41FB1D3466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315313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312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TE AN SHU</cp:lastModifiedBy>
  <cp:revision>55</cp:revision>
  <dcterms:created xsi:type="dcterms:W3CDTF">2022-08-27T03:02:38Z</dcterms:created>
  <dcterms:modified xsi:type="dcterms:W3CDTF">2023-01-02T04:46:34Z</dcterms:modified>
</cp:coreProperties>
</file>