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09F1-3415-424D-842F-7F9930A81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6A705-F34D-A482-6AAA-CE29BE11E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94301-3DA8-C78B-84C7-B7FCFC9B1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A75-F447-44E7-BC6E-85886858645C}" type="datetimeFigureOut">
              <a:rPr lang="en-SG" smtClean="0"/>
              <a:t>20/12/2022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2EEE3-22AA-4BC4-7333-15289AB2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25FE3-9067-8D2A-CF20-93BCAB1B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C89C-BD1C-436C-B8FF-75E78171B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199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5EA9-6E1F-F742-CC90-406CB3037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6638C-85C8-7153-AD54-A3903D38B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2D434-247E-FBDB-E08A-B663A0A9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A75-F447-44E7-BC6E-85886858645C}" type="datetimeFigureOut">
              <a:rPr lang="en-SG" smtClean="0"/>
              <a:t>20/12/2022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40BED-05E0-2C50-C60F-D7263FDA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B5FF7-FCDA-3108-F124-A6A2AE00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C89C-BD1C-436C-B8FF-75E78171B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978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66519-81B3-A3ED-C37F-82F62249F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67191-A168-9631-EB86-9AA9C1688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7BE47-5032-82FA-9310-933D98FD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A75-F447-44E7-BC6E-85886858645C}" type="datetimeFigureOut">
              <a:rPr lang="en-SG" smtClean="0"/>
              <a:t>20/12/2022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7467D-BD5D-AD35-4A55-F23947AF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88EA2-74B1-3D8D-7E62-B4C36839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C89C-BD1C-436C-B8FF-75E78171B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101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17B7-2C7A-89BB-E7D4-567FDDBA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82626-6AD9-EBE3-F4C2-C3922DC81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2CCD3-4D5F-BDA0-E20A-98190C12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A75-F447-44E7-BC6E-85886858645C}" type="datetimeFigureOut">
              <a:rPr lang="en-SG" smtClean="0"/>
              <a:t>20/12/2022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165B4-A0EC-028D-2378-B0460605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37276-CE8F-FEA0-9DE5-CC281ACB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C89C-BD1C-436C-B8FF-75E78171B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04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DD11-76CB-7733-2329-599441B8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2ED22-B2AE-EEB4-414E-2330FF495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EC342-8058-9512-D302-BB30F335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A75-F447-44E7-BC6E-85886858645C}" type="datetimeFigureOut">
              <a:rPr lang="en-SG" smtClean="0"/>
              <a:t>20/12/2022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1811A-5603-9565-77EC-B9D43FA8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CA334-3506-7AEC-EAC8-4B993C1A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C89C-BD1C-436C-B8FF-75E78171B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26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C687-BB5D-E524-B310-6803BEE1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9447-8AD7-8263-3340-AEDC9AC29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6A6CB-6F85-E728-27C3-145EB95E4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E160B-2F25-56E4-A3AF-C6500B7DC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A75-F447-44E7-BC6E-85886858645C}" type="datetimeFigureOut">
              <a:rPr lang="en-SG" smtClean="0"/>
              <a:t>20/12/2022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419BB-8587-BD99-1E23-7BDF3F17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D825F-8DDB-B926-2A7E-B6E91444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C89C-BD1C-436C-B8FF-75E78171B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229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F69A2-6B1B-1CBE-5550-87B97FC1C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C089A-6BBB-034B-8E63-C7FCB571C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87A11-A1EA-B7D0-2FC8-03376D191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1A74D9-DD85-DC66-861B-A94FEC532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447A8-A4EB-3E3D-8D0C-5C47FD858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9C419B-C043-41A9-9A46-4641A84B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A75-F447-44E7-BC6E-85886858645C}" type="datetimeFigureOut">
              <a:rPr lang="en-SG" smtClean="0"/>
              <a:t>20/12/2022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4C713D-EAD4-42BF-8E3D-27AB05DE7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08431C-CA10-94CD-9D4F-A4F1D9B2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C89C-BD1C-436C-B8FF-75E78171B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631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4B6D-7021-B1CC-BA22-2C4CBEAF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17EBF-E2E2-47BD-52E0-E2CAA8ED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A75-F447-44E7-BC6E-85886858645C}" type="datetimeFigureOut">
              <a:rPr lang="en-SG" smtClean="0"/>
              <a:t>20/12/2022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1D97C-D4D7-3A3F-FE14-07F765EF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F483E-C8DA-81A3-A957-0C113CD2A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C89C-BD1C-436C-B8FF-75E78171B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075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16592E-7D66-5596-C3C5-43C3CD91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A75-F447-44E7-BC6E-85886858645C}" type="datetimeFigureOut">
              <a:rPr lang="en-SG" smtClean="0"/>
              <a:t>20/12/2022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8C253-A553-B1FD-8951-3A36B3A9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7C665-CD12-0963-6C66-65A64835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C89C-BD1C-436C-B8FF-75E78171B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501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DA88-61CB-68C0-6278-A3111BAF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72C08-51E2-3FF5-C5A3-6EFE408B3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67634-A693-D892-70E1-7684FB1B7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6F380-632B-24B2-472E-8BE040248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A75-F447-44E7-BC6E-85886858645C}" type="datetimeFigureOut">
              <a:rPr lang="en-SG" smtClean="0"/>
              <a:t>20/12/2022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41723-2D3F-03F5-13B4-7C6E350A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B9E9F-E7AE-A5F7-515D-41F95A69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C89C-BD1C-436C-B8FF-75E78171B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926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BDB8-6AA9-964F-E66A-4D98ADBD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D5496-ECB6-51EA-A192-6E763C057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E12E7-E1F0-382D-4B13-64FD8D475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DE54B-EB8A-626B-8564-C30BB628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A75-F447-44E7-BC6E-85886858645C}" type="datetimeFigureOut">
              <a:rPr lang="en-SG" smtClean="0"/>
              <a:t>20/12/2022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3CCF4-1D79-DF5B-C313-E93DAFCE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FDF59-C96E-635C-2549-7DC78ECC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C89C-BD1C-436C-B8FF-75E78171B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380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21280-DAD4-5292-B152-45462FB1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603B4-B54B-7DDC-613D-441687AE8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4778-756B-ADBC-4687-D6477FB66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37A75-F447-44E7-BC6E-85886858645C}" type="datetimeFigureOut">
              <a:rPr lang="en-SG" smtClean="0"/>
              <a:t>20/12/2022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83DE7-38E4-4C3B-94AD-E6FA901E0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9EB4F-F90E-7CC9-F9B6-902AE1ADE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1C89C-BD1C-436C-B8FF-75E78171B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641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E6D3DEE-33D4-5C5B-E8E0-0F554351A8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0916" y="815191"/>
            <a:ext cx="2754709" cy="2029138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FA046BC-A875-0F76-67CB-136907D5F2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83434" y="4846320"/>
            <a:ext cx="2702492" cy="1969573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E07181E1-9E35-B711-FCBD-DFC87D9A085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3484" y="973982"/>
            <a:ext cx="2363585" cy="17225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AC6364-B6E2-17BD-C5DB-E6F9AA5CC38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62772" y="2862324"/>
            <a:ext cx="2655178" cy="1959323"/>
          </a:xfrm>
          <a:prstGeom prst="rect">
            <a:avLst/>
          </a:prstGeom>
        </p:spPr>
      </p:pic>
      <p:pic>
        <p:nvPicPr>
          <p:cNvPr id="13" name="Picture 12" descr="Diagram, histogram&#10;&#10;Description automatically generated">
            <a:extLst>
              <a:ext uri="{FF2B5EF4-FFF2-40B4-BE49-F238E27FC236}">
                <a16:creationId xmlns:a16="http://schemas.microsoft.com/office/drawing/2014/main" id="{E1B7C0FF-7FC4-39FA-72ED-D176264D3C8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52994" y="973982"/>
            <a:ext cx="2363585" cy="1709378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0448EE5C-41C9-E07A-8932-1919337C59D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736931"/>
            <a:ext cx="2729147" cy="1959760"/>
          </a:xfrm>
          <a:prstGeom prst="rect">
            <a:avLst/>
          </a:prstGeom>
        </p:spPr>
      </p:pic>
      <p:pic>
        <p:nvPicPr>
          <p:cNvPr id="17" name="Picture 1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48FBB91-735F-9C00-C031-0B3158447D1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0916" y="2748973"/>
            <a:ext cx="2833029" cy="2061067"/>
          </a:xfrm>
          <a:prstGeom prst="rect">
            <a:avLst/>
          </a:prstGeom>
        </p:spPr>
      </p:pic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AF85F0B8-C866-4F1D-F180-F349C941955B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89153" y="2862324"/>
            <a:ext cx="2545469" cy="1834367"/>
          </a:xfrm>
          <a:prstGeom prst="rect">
            <a:avLst/>
          </a:prstGeom>
        </p:spPr>
      </p:pic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03DEA146-5B03-D298-95EA-5D56CDAD005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6941" y="4912370"/>
            <a:ext cx="2490292" cy="183436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CCEA4DA-16B1-801E-23E3-0906A4B06282}"/>
              </a:ext>
            </a:extLst>
          </p:cNvPr>
          <p:cNvSpPr/>
          <p:nvPr/>
        </p:nvSpPr>
        <p:spPr>
          <a:xfrm>
            <a:off x="927742" y="111263"/>
            <a:ext cx="2980113" cy="70392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Positive contribution of interaction effect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B850DD-9166-F585-9CB3-AA35ADD5E543}"/>
              </a:ext>
            </a:extLst>
          </p:cNvPr>
          <p:cNvSpPr/>
          <p:nvPr/>
        </p:nvSpPr>
        <p:spPr>
          <a:xfrm>
            <a:off x="7800109" y="42107"/>
            <a:ext cx="2980113" cy="7039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Negative contribution of interaction effect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AE6185D-C9F1-AE7C-5EF5-10D0013773E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63049" y="815191"/>
            <a:ext cx="2730114" cy="202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2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 (Dr)</dc:creator>
  <cp:lastModifiedBy>Dominique Makowski (Dr)</cp:lastModifiedBy>
  <cp:revision>2</cp:revision>
  <dcterms:created xsi:type="dcterms:W3CDTF">2022-12-20T09:59:41Z</dcterms:created>
  <dcterms:modified xsi:type="dcterms:W3CDTF">2022-12-20T10:12:07Z</dcterms:modified>
</cp:coreProperties>
</file>