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517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09F1-3415-424D-842F-7F9930A8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6A705-F34D-A482-6AAA-CE29BE11E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4301-3DA8-C78B-84C7-B7FCFC9B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EEE3-22AA-4BC4-7333-15289AB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5FE3-9067-8D2A-CF20-93BCAB1B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5EA9-6E1F-F742-CC90-406CB303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6638C-85C8-7153-AD54-A3903D38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D434-247E-FBDB-E08A-B663A0A9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0BED-05E0-2C50-C60F-D7263FDA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5FF7-FCDA-3108-F124-A6A2AE00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7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66519-81B3-A3ED-C37F-82F62249F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7191-A168-9631-EB86-9AA9C168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7BE47-5032-82FA-9310-933D98FD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467D-BD5D-AD35-4A55-F23947AF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8EA2-74B1-3D8D-7E62-B4C36839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01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17B7-2C7A-89BB-E7D4-567FDDBA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2626-6AD9-EBE3-F4C2-C3922DC8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CCD3-4D5F-BDA0-E20A-98190C1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65B4-A0EC-028D-2378-B046060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7276-CE8F-FEA0-9DE5-CC281ACB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4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DD11-76CB-7733-2329-599441B8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ED22-B2AE-EEB4-414E-2330FF49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EC342-8058-9512-D302-BB30F335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811A-5603-9565-77EC-B9D43FA8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A334-3506-7AEC-EAC8-4B993C1A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2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C687-BB5D-E524-B310-6803BEE1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9447-8AD7-8263-3340-AEDC9AC29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6A6CB-6F85-E728-27C3-145EB95E4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E160B-2F25-56E4-A3AF-C6500B7D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419BB-8587-BD99-1E23-7BDF3F17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825F-8DDB-B926-2A7E-B6E91444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29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9A2-6B1B-1CBE-5550-87B97FC1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089A-6BBB-034B-8E63-C7FCB571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87A11-A1EA-B7D0-2FC8-03376D19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A74D9-DD85-DC66-861B-A94FEC53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447A8-A4EB-3E3D-8D0C-5C47FD858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C419B-C043-41A9-9A46-4641A84B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C713D-EAD4-42BF-8E3D-27AB05DE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8431C-CA10-94CD-9D4F-A4F1D9B2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31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4B6D-7021-B1CC-BA22-2C4CBEAF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17EBF-E2E2-47BD-52E0-E2CAA8ED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1D97C-D4D7-3A3F-FE14-07F765EF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483E-C8DA-81A3-A957-0C113CD2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75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6592E-7D66-5596-C3C5-43C3CD9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C253-A553-B1FD-8951-3A36B3A9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C665-CD12-0963-6C66-65A64835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0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DA88-61CB-68C0-6278-A3111BAF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C08-51E2-3FF5-C5A3-6EFE408B3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67634-A693-D892-70E1-7684FB1B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6F380-632B-24B2-472E-8BE04024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1723-2D3F-03F5-13B4-7C6E350A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9E9F-E7AE-A5F7-515D-41F95A6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26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BDB8-6AA9-964F-E66A-4D98ADBD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5496-ECB6-51EA-A192-6E763C057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12E7-E1F0-382D-4B13-64FD8D47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E54B-EB8A-626B-8564-C30BB628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3CCF4-1D79-DF5B-C313-E93DAFCE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DF59-C96E-635C-2549-7DC78ECC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80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21280-DAD4-5292-B152-45462FB1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03B4-B54B-7DDC-613D-441687AE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4778-756B-ADBC-4687-D6477FB66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7A75-F447-44E7-BC6E-85886858645C}" type="datetimeFigureOut">
              <a:rPr lang="en-SG" smtClean="0"/>
              <a:t>1/1/2023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3DE7-38E4-4C3B-94AD-E6FA901E0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EB4F-F90E-7CC9-F9B6-902AE1AD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41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CCEA4DA-16B1-801E-23E3-0906A4B06282}"/>
              </a:ext>
            </a:extLst>
          </p:cNvPr>
          <p:cNvSpPr/>
          <p:nvPr/>
        </p:nvSpPr>
        <p:spPr>
          <a:xfrm>
            <a:off x="382458" y="142341"/>
            <a:ext cx="2854325" cy="57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Outliers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B850DD-9166-F585-9CB3-AA35ADD5E543}"/>
              </a:ext>
            </a:extLst>
          </p:cNvPr>
          <p:cNvSpPr/>
          <p:nvPr/>
        </p:nvSpPr>
        <p:spPr>
          <a:xfrm>
            <a:off x="8455402" y="142341"/>
            <a:ext cx="2854325" cy="579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Normal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A252ED-1934-9BB4-A650-DA61ACC95CFE}"/>
              </a:ext>
            </a:extLst>
          </p:cNvPr>
          <p:cNvSpPr/>
          <p:nvPr/>
        </p:nvSpPr>
        <p:spPr>
          <a:xfrm>
            <a:off x="4418930" y="142341"/>
            <a:ext cx="2854325" cy="57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Partial Outliers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8006651-EFB2-135A-97D6-FB6B133A8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61" y="812460"/>
            <a:ext cx="3267659" cy="3046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DBBB3497-AB1E-6CB6-C092-549FC42D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03" y="805437"/>
            <a:ext cx="3396670" cy="3053938"/>
          </a:xfrm>
          <a:prstGeom prst="rect">
            <a:avLst/>
          </a:prstGeom>
        </p:spPr>
      </p:pic>
      <p:pic>
        <p:nvPicPr>
          <p:cNvPr id="12" name="Picture 11" descr="Chart, shape&#10;&#10;Description automatically generated">
            <a:extLst>
              <a:ext uri="{FF2B5EF4-FFF2-40B4-BE49-F238E27FC236}">
                <a16:creationId xmlns:a16="http://schemas.microsoft.com/office/drawing/2014/main" id="{2E53F3B9-D9C8-E0E8-7E15-E3A5205B4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82" y="3859375"/>
            <a:ext cx="3465722" cy="288865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575E47-E31E-E0B8-9783-9797FCBC8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02" y="3859375"/>
            <a:ext cx="3410035" cy="27818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7B2437-8A03-7C5B-6B5B-AA3C852EB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" y="3910402"/>
            <a:ext cx="3429661" cy="2786599"/>
          </a:xfrm>
          <a:prstGeom prst="rect">
            <a:avLst/>
          </a:prstGeom>
        </p:spPr>
      </p:pic>
      <p:pic>
        <p:nvPicPr>
          <p:cNvPr id="26" name="Picture 25" descr="Shape&#10;&#10;Description automatically generated">
            <a:extLst>
              <a:ext uri="{FF2B5EF4-FFF2-40B4-BE49-F238E27FC236}">
                <a16:creationId xmlns:a16="http://schemas.microsoft.com/office/drawing/2014/main" id="{045A2DA9-4F84-4783-D7C2-06A69EEDE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9" y="1049330"/>
            <a:ext cx="3578545" cy="27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2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7AE591A-26F2-978A-5F1A-A2DE7082DD8F}"/>
              </a:ext>
            </a:extLst>
          </p:cNvPr>
          <p:cNvGrpSpPr/>
          <p:nvPr/>
        </p:nvGrpSpPr>
        <p:grpSpPr>
          <a:xfrm>
            <a:off x="0" y="0"/>
            <a:ext cx="12192000" cy="4053840"/>
            <a:chOff x="0" y="0"/>
            <a:chExt cx="12192000" cy="4053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8AE3BE-73F9-9FEE-5768-0B0658345ABB}"/>
                </a:ext>
              </a:extLst>
            </p:cNvPr>
            <p:cNvSpPr/>
            <p:nvPr/>
          </p:nvSpPr>
          <p:spPr>
            <a:xfrm>
              <a:off x="0" y="0"/>
              <a:ext cx="12192000" cy="4053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CEA4DA-16B1-801E-23E3-0906A4B06282}"/>
                </a:ext>
              </a:extLst>
            </p:cNvPr>
            <p:cNvSpPr/>
            <p:nvPr/>
          </p:nvSpPr>
          <p:spPr>
            <a:xfrm>
              <a:off x="382458" y="142341"/>
              <a:ext cx="2854325" cy="5791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Remove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B850DD-9166-F585-9CB3-AA35ADD5E543}"/>
                </a:ext>
              </a:extLst>
            </p:cNvPr>
            <p:cNvSpPr/>
            <p:nvPr/>
          </p:nvSpPr>
          <p:spPr>
            <a:xfrm>
              <a:off x="8455402" y="142341"/>
              <a:ext cx="2854325" cy="5791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Normal 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A252ED-1934-9BB4-A650-DA61ACC95CFE}"/>
                </a:ext>
              </a:extLst>
            </p:cNvPr>
            <p:cNvSpPr/>
            <p:nvPr/>
          </p:nvSpPr>
          <p:spPr>
            <a:xfrm>
              <a:off x="4418930" y="142341"/>
              <a:ext cx="2854325" cy="579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Remove second block</a:t>
              </a:r>
            </a:p>
          </p:txBody>
        </p:sp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B8006651-EFB2-135A-97D6-FB6B133A8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661" y="812460"/>
              <a:ext cx="3267659" cy="3046915"/>
            </a:xfrm>
            <a:prstGeom prst="rect">
              <a:avLst/>
            </a:prstGeom>
          </p:spPr>
        </p:pic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BBB3497-AB1E-6CB6-C092-549FC42D5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403" y="805437"/>
              <a:ext cx="3396670" cy="3053938"/>
            </a:xfrm>
            <a:prstGeom prst="rect">
              <a:avLst/>
            </a:prstGeom>
          </p:spPr>
        </p:pic>
        <p:pic>
          <p:nvPicPr>
            <p:cNvPr id="26" name="Picture 25" descr="Shape&#10;&#10;Description automatically generated">
              <a:extLst>
                <a:ext uri="{FF2B5EF4-FFF2-40B4-BE49-F238E27FC236}">
                  <a16:creationId xmlns:a16="http://schemas.microsoft.com/office/drawing/2014/main" id="{045A2DA9-4F84-4783-D7C2-06A69EEDE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79" y="1049330"/>
              <a:ext cx="3578545" cy="2786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5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5</cp:revision>
  <dcterms:created xsi:type="dcterms:W3CDTF">2022-12-20T09:59:41Z</dcterms:created>
  <dcterms:modified xsi:type="dcterms:W3CDTF">2023-01-01T04:27:05Z</dcterms:modified>
</cp:coreProperties>
</file>