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3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2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0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oS Cobalt 1">
    <p:bg>
      <p:bgPr>
        <a:solidFill>
          <a:srgbClr val="1A3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1A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77" y="5366608"/>
            <a:ext cx="1072823" cy="94292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5FE4EA-556B-314E-B3FB-875E27135C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588832"/>
            <a:ext cx="6858000" cy="31511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spc="83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142999" y="1009650"/>
            <a:ext cx="6858001" cy="2419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5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6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57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A69A6-F9A0-475D-A99C-5961B2063C4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D0A13-BD8F-4195-9886-2E387874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F1FD515-D10F-E141-B781-49D206EF8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89350"/>
            <a:ext cx="6858000" cy="1327150"/>
          </a:xfrm>
        </p:spPr>
        <p:txBody>
          <a:bodyPr>
            <a:normAutofit fontScale="92500"/>
          </a:bodyPr>
          <a:lstStyle/>
          <a:p>
            <a:r>
              <a:rPr lang="en-US" sz="8800" b="1" i="1" dirty="0">
                <a:solidFill>
                  <a:schemeClr val="accent2"/>
                </a:solidFill>
              </a:rPr>
              <a:t>Tips &amp; Advice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BA7DA-B72A-B045-94A7-CAA3B44B7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25" y="127000"/>
            <a:ext cx="8693150" cy="3416300"/>
          </a:xfrm>
        </p:spPr>
        <p:txBody>
          <a:bodyPr>
            <a:normAutofit/>
          </a:bodyPr>
          <a:lstStyle/>
          <a:p>
            <a:r>
              <a:rPr lang="en-US" sz="9600" b="1" dirty="0"/>
              <a:t>Psychological Methods </a:t>
            </a:r>
            <a:r>
              <a:rPr lang="en-US" sz="9600" b="1" dirty="0" err="1"/>
              <a:t>MRes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581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71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Psychological Methods MRes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Methods MRes</dc:title>
  <dc:creator>Dominique Makowski</dc:creator>
  <cp:lastModifiedBy>Dominique Makowski</cp:lastModifiedBy>
  <cp:revision>5</cp:revision>
  <dcterms:created xsi:type="dcterms:W3CDTF">2024-03-19T12:22:28Z</dcterms:created>
  <dcterms:modified xsi:type="dcterms:W3CDTF">2024-03-19T12:29:43Z</dcterms:modified>
</cp:coreProperties>
</file>