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56972e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56972e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2 - create 2 Ec2 instances and delete one, then terraform plan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56972e3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e56972e3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e56972e3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e56972e3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56972e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56972e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56972e3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e56972e3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56972e3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e56972e3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0e8599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0e8599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e85995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0e85995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e85995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e85995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e85995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0e85995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56972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56972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6972e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56972e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56972e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56972e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56972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56972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56972e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56972e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56972e3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56972e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56972e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56972e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56972e3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e56972e3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immutable - </a:t>
            </a:r>
            <a:r>
              <a:rPr lang="en"/>
              <a:t>change</a:t>
            </a:r>
            <a:r>
              <a:rPr lang="en"/>
              <a:t> subnet to subnet-f71b0980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rraform.io/docs/commands/refresh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Terraform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Drift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change can be detected by rerunning terraform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EC2 tag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changes make local state </a:t>
            </a:r>
            <a:r>
              <a:rPr lang="en"/>
              <a:t>irreconcilable</a:t>
            </a:r>
            <a:r>
              <a:rPr lang="en"/>
              <a:t> with actual state and require recreate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Terraform refresh</a:t>
            </a:r>
            <a:r>
              <a:rPr lang="en"/>
              <a:t> reconciles state and updates state file prior to plan/apply/destroy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plan/apply/destroy commands will be accurate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is a full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data structures you might expect and operations on these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lists, maps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pass data to files with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construct local variables for expensive </a:t>
            </a:r>
            <a:r>
              <a:rPr lang="en"/>
              <a:t>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iterate and create dynamic content form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pass variable to text file data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can create a cloud-init template for EC2 and parameterize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data for Autoscaling group or EC2 instance can reference data source of completed file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Operations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2714767" cy="4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763" y="1056375"/>
            <a:ext cx="3209374" cy="41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650" y="1152475"/>
            <a:ext cx="3267350" cy="26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reusable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can deploy a stack across multiple environments by passing different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can be written locally or reuse others from remote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Terraform module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sensible template for a org to remove effort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Structure &amp; Data Passing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has an </a:t>
            </a:r>
            <a:r>
              <a:rPr lang="en"/>
              <a:t>opinionated module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Variables.tf for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Main.tf for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Output.tf for output e.g. </a:t>
            </a:r>
            <a:r>
              <a:rPr lang="en"/>
              <a:t>calculated</a:t>
            </a:r>
            <a:r>
              <a:rPr lang="en"/>
              <a:t> values like subnet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will define overall project and additional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Versions.tf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Terraform.tfvars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Providers.tf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secrets.tfvar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2450" l="5146" r="2123" t="5085"/>
          <a:stretch/>
        </p:blipFill>
        <p:spPr>
          <a:xfrm>
            <a:off x="3407650" y="2639000"/>
            <a:ext cx="5687975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Data passing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are used to bubble up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</a:t>
            </a:r>
            <a:r>
              <a:rPr lang="en"/>
              <a:t>reference</a:t>
            </a:r>
            <a:r>
              <a:rPr lang="en"/>
              <a:t> this bubbled up data in other modules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2103613"/>
            <a:ext cx="5638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State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8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state remotely to share it is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synchronize secrets etc. without having to add to source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prevent race conditions and locking with multiple users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75" y="2169325"/>
            <a:ext cx="4914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Backend Limitations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backend don’t support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parameterize the S3 backend to have a different backend for different environments e.g. QA and Prod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duplicate code in your main.tf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75" y="2728850"/>
            <a:ext cx="5348101" cy="20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Terragrunt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Terragrunt is a wrapper around terraform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reduce </a:t>
            </a:r>
            <a:r>
              <a:rPr lang="en"/>
              <a:t>duplicated</a:t>
            </a:r>
            <a:r>
              <a:rPr lang="en"/>
              <a:t> code e.g.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define your remote state once per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need to duplicate for each module, have it consume the one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" y="2571750"/>
            <a:ext cx="4860575" cy="2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53507" t="0"/>
          <a:stretch/>
        </p:blipFill>
        <p:spPr>
          <a:xfrm>
            <a:off x="5174500" y="2859375"/>
            <a:ext cx="3657801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Terragrunt Providers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Allows you to specify you specify a provider once multiple modules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the provider code instead of specifying it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8026"/>
            <a:ext cx="4638575" cy="243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75" y="2672100"/>
            <a:ext cx="4490856" cy="23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as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</a:t>
            </a:r>
            <a:r>
              <a:rPr lang="en"/>
              <a:t>declarative</a:t>
            </a:r>
            <a:r>
              <a:rPr lang="en"/>
              <a:t> language (HCL)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 Agnostic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500" y="1948200"/>
            <a:ext cx="5183975" cy="3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987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HCL with Vendor specific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Datadog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GCP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write custom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e.g.custom S3 provider with org defaults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Frequently</a:t>
            </a:r>
            <a:r>
              <a:rPr lang="en"/>
              <a:t> ahead of </a:t>
            </a:r>
            <a:r>
              <a:rPr lang="en"/>
              <a:t>official</a:t>
            </a:r>
            <a:r>
              <a:rPr lang="en"/>
              <a:t> vendor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Cloudformation support infamously slow to arrive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00" y="1509025"/>
            <a:ext cx="4615775" cy="25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you terraform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</a:t>
            </a:r>
            <a:r>
              <a:rPr lang="en"/>
              <a:t> the module and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view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new config and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Teardown infrastructure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13" y="3125375"/>
            <a:ext cx="51339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Resource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ubuntu server on t2.micro instance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13" y="1958525"/>
            <a:ext cx="429577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50" y="1958525"/>
            <a:ext cx="32956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in terraform are stateful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get an id and version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local state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view resources with “terraform show”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is backed up in .backup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state is possible and 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can Stores state in a S3 bucket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State example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5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not just for static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read from 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Unmanaged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</a:t>
            </a:r>
            <a:r>
              <a:rPr lang="en"/>
              <a:t>directly</a:t>
            </a:r>
            <a:r>
              <a:rPr lang="en"/>
              <a:t> controlled by 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lookup on latest ubuntu ami in ubuntu aws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can reference other 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475" y="1152475"/>
            <a:ext cx="4124099" cy="3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Mutable and Immutable Changes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350" y="1152475"/>
            <a:ext cx="4256725" cy="37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8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will through this flow 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be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resources are found in state then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test resources against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 </a:t>
            </a:r>
            <a:r>
              <a:rPr lang="en"/>
              <a:t>changes</a:t>
            </a:r>
            <a:r>
              <a:rPr lang="en"/>
              <a:t> then No-op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changes found the either update or delete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Mutable and Immutable Changes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7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for immutable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change require a forced new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Change a subnet for EC2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changes can be 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change a tag on EC2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plan/apply will tell you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850" y="1082850"/>
            <a:ext cx="28642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