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84048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591562"/>
            <a:ext cx="28803600" cy="7640320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1526522"/>
            <a:ext cx="28803600" cy="529843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5" y="1168400"/>
            <a:ext cx="8281035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0" y="1168400"/>
            <a:ext cx="24363045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5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28" y="5471163"/>
            <a:ext cx="33124140" cy="9128758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28" y="14686283"/>
            <a:ext cx="33124140" cy="4800598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5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5842000"/>
            <a:ext cx="163220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5842000"/>
            <a:ext cx="163220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168401"/>
            <a:ext cx="3312414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4" y="5379722"/>
            <a:ext cx="16247029" cy="263651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4" y="8016240"/>
            <a:ext cx="16247029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0" y="5379722"/>
            <a:ext cx="16327042" cy="263651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0" y="8016240"/>
            <a:ext cx="16327042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1463040"/>
            <a:ext cx="12386547" cy="512064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3159762"/>
            <a:ext cx="19442430" cy="15595600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6583680"/>
            <a:ext cx="12386547" cy="1219708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1463040"/>
            <a:ext cx="12386547" cy="512064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3159762"/>
            <a:ext cx="19442430" cy="15595600"/>
          </a:xfrm>
        </p:spPr>
        <p:txBody>
          <a:bodyPr anchor="t"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6583680"/>
            <a:ext cx="12386547" cy="1219708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168401"/>
            <a:ext cx="3312414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5842000"/>
            <a:ext cx="3312414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0340322"/>
            <a:ext cx="86410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A775-78E9-4C1C-B15A-10699B0C8B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0340322"/>
            <a:ext cx="129616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0340322"/>
            <a:ext cx="86410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6261-8B2F-416D-A87F-9B921C93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E9D360-CC7C-AB32-AFFF-4A19CC0B3AFC}"/>
              </a:ext>
            </a:extLst>
          </p:cNvPr>
          <p:cNvSpPr/>
          <p:nvPr/>
        </p:nvSpPr>
        <p:spPr>
          <a:xfrm>
            <a:off x="685800" y="685800"/>
            <a:ext cx="37033200" cy="2057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3" descr="A logo with a bird and text&#10;&#10;Description automatically generated">
            <a:extLst>
              <a:ext uri="{FF2B5EF4-FFF2-40B4-BE49-F238E27FC236}">
                <a16:creationId xmlns:a16="http://schemas.microsoft.com/office/drawing/2014/main" id="{C915D58C-5913-10C1-ABCE-4CBCC70A8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20" y="742950"/>
            <a:ext cx="1932780" cy="1932780"/>
          </a:xfrm>
          <a:prstGeom prst="rect">
            <a:avLst/>
          </a:prstGeom>
        </p:spPr>
      </p:pic>
      <p:pic>
        <p:nvPicPr>
          <p:cNvPr id="15" name="Content Placeholder 3" descr="A logo with a bird and text&#10;&#10;Description automatically generated">
            <a:extLst>
              <a:ext uri="{FF2B5EF4-FFF2-40B4-BE49-F238E27FC236}">
                <a16:creationId xmlns:a16="http://schemas.microsoft.com/office/drawing/2014/main" id="{D57E3918-C51B-4ED3-7489-50B9DF080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300" y="742950"/>
            <a:ext cx="1932780" cy="19327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B6B027-5565-D5CA-7B45-181B62AE0DD1}"/>
              </a:ext>
            </a:extLst>
          </p:cNvPr>
          <p:cNvSpPr/>
          <p:nvPr/>
        </p:nvSpPr>
        <p:spPr>
          <a:xfrm>
            <a:off x="685800" y="742950"/>
            <a:ext cx="37033200" cy="19327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 descr="A logo with a bird and text&#10;&#10;Description automatically generated">
            <a:extLst>
              <a:ext uri="{FF2B5EF4-FFF2-40B4-BE49-F238E27FC236}">
                <a16:creationId xmlns:a16="http://schemas.microsoft.com/office/drawing/2014/main" id="{8E349325-A3CD-189E-27BA-0452A73D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20" y="742950"/>
            <a:ext cx="1932780" cy="1932780"/>
          </a:xfrm>
          <a:prstGeom prst="rect">
            <a:avLst/>
          </a:prstGeom>
        </p:spPr>
      </p:pic>
      <p:pic>
        <p:nvPicPr>
          <p:cNvPr id="18" name="Content Placeholder 3" descr="A logo with a bird and text&#10;&#10;Description automatically generated">
            <a:extLst>
              <a:ext uri="{FF2B5EF4-FFF2-40B4-BE49-F238E27FC236}">
                <a16:creationId xmlns:a16="http://schemas.microsoft.com/office/drawing/2014/main" id="{C08902BF-5DE0-B2E0-7CEA-A4E2583D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100" y="742950"/>
            <a:ext cx="1932780" cy="19327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166A54-3809-947E-72E4-004304C31C6C}"/>
              </a:ext>
            </a:extLst>
          </p:cNvPr>
          <p:cNvSpPr txBox="1"/>
          <p:nvPr/>
        </p:nvSpPr>
        <p:spPr>
          <a:xfrm>
            <a:off x="12498983" y="1013885"/>
            <a:ext cx="1165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Automated Greenhouse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08266E-204E-7C6A-C3FA-F05F5912AE91}"/>
              </a:ext>
            </a:extLst>
          </p:cNvPr>
          <p:cNvSpPr txBox="1"/>
          <p:nvPr/>
        </p:nvSpPr>
        <p:spPr>
          <a:xfrm>
            <a:off x="6141045" y="1965790"/>
            <a:ext cx="2368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Robert Jones   Jaxson Billings   Jared Hooker   Bryan </a:t>
            </a:r>
            <a:r>
              <a:rPr lang="en-US" sz="2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Rhoton</a:t>
            </a:r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  Grant Hooper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07582B-0FA2-243C-F64F-91E6D63BB837}"/>
              </a:ext>
            </a:extLst>
          </p:cNvPr>
          <p:cNvSpPr txBox="1"/>
          <p:nvPr/>
        </p:nvSpPr>
        <p:spPr>
          <a:xfrm>
            <a:off x="1163640" y="3114675"/>
            <a:ext cx="7276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masis MT Pro Black" panose="02040A04050005020304" pitchFamily="18" charset="0"/>
              </a:rPr>
              <a:t>Problems/Objectives</a:t>
            </a:r>
          </a:p>
        </p:txBody>
      </p:sp>
    </p:spTree>
    <p:extLst>
      <p:ext uri="{BB962C8B-B14F-4D97-AF65-F5344CB8AC3E}">
        <p14:creationId xmlns:p14="http://schemas.microsoft.com/office/powerpoint/2010/main" val="9487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logo with a bird and text&#10;&#10;Description automatically generated">
            <a:extLst>
              <a:ext uri="{FF2B5EF4-FFF2-40B4-BE49-F238E27FC236}">
                <a16:creationId xmlns:a16="http://schemas.microsoft.com/office/drawing/2014/main" id="{5ECDA74F-8E7F-B76F-F1EC-491C15D48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419" y="5842000"/>
            <a:ext cx="13923963" cy="1392396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88DE9A1-59F4-6267-BC52-7506D0ABE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0013" y="2869185"/>
            <a:ext cx="331247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masis MT Pro Black" panose="020F0502020204030204" pitchFamily="18" charset="0"/>
              </a:rPr>
              <a:t>Automated Greenhouse </a:t>
            </a:r>
          </a:p>
        </p:txBody>
      </p:sp>
    </p:spTree>
    <p:extLst>
      <p:ext uri="{BB962C8B-B14F-4D97-AF65-F5344CB8AC3E}">
        <p14:creationId xmlns:p14="http://schemas.microsoft.com/office/powerpoint/2010/main" val="128412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17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Automated Greenhouse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</dc:creator>
  <cp:lastModifiedBy>Noah</cp:lastModifiedBy>
  <cp:revision>1</cp:revision>
  <dcterms:created xsi:type="dcterms:W3CDTF">2024-04-09T17:42:12Z</dcterms:created>
  <dcterms:modified xsi:type="dcterms:W3CDTF">2024-04-09T18:19:03Z</dcterms:modified>
</cp:coreProperties>
</file>