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51264-7405-4BE6-A63E-C64F6CF4ED0C}" v="17" dt="2025-07-21T11:05:31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67D6-A087-D3B5-3087-3FECA8DB3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5553C-6720-4019-F86A-FD7F81D8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C7656-4D15-2C0B-8381-BB4701DD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6F01C-9695-2166-0514-367A0166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D82E2-E8C3-DB16-5122-D87ECA69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9405-FCEA-17F0-E14C-3C0983F4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72BC-C5EC-CC41-0E2B-8230A9BE3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16D64-431C-5DA9-7ABE-D63F5AB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96F27-F0D2-FF73-E2D4-DE69975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BEBF3-E582-1B8E-C163-01F838F0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A8154E-7037-81B5-5345-96F86A5EA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62941-54C3-2C02-762D-7994950C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C7ABB-8494-D1D0-6FC2-D40A80D7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A7915-654B-7CEC-DB89-95194CA5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C25B7-4C87-E89D-1D38-3644456B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2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C51A-1A68-D594-A789-20F3CF3E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638A6-F7C5-4643-BE94-8D68EC16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C2064-75BA-5B8F-1523-B90AE66D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40E6C-5F84-1877-72A7-9E01A2C7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766FD-0A9B-5F92-A6E3-210E78F0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852AD-E784-29F7-2611-5761E0E0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2F397-1C46-5E91-6D2F-BA793B6E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711F3-3E02-9B2E-C545-6E682B1E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4EC1-649E-173E-78BC-8297285F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10F08-CEB9-C4D4-F2E3-99CD847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9E2A-4800-1894-DE09-5661C3EA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629A1-C5CF-B496-1586-FC2B01B5E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0CD7A-0F40-6D99-999E-E0987047A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61AFA-31C3-8C5F-BE10-7A1900C6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703B1-9695-4FE4-EE9C-10D1EA1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0B813-B40D-59BD-07D5-3D0F7F55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FA87-FB98-E982-B584-9C62BF02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43589-258D-8A54-4549-BBEC0AEE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489C1-B3C5-5049-4D7B-990367B11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FADDE-1E3E-A40D-CCC7-79DDDA21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00F98-15AC-3350-B5D9-194A0EFE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F1A10E-6206-301E-9F6F-93EF377C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1F9ED-1E30-3C66-0FD3-ADB8CAB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B25A6-A929-4587-3375-A3ABB4C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F90EC-6461-FBA0-4740-E754D827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7C4C3F-B6CA-35A3-6ED0-2C54C142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380BDF-663F-D934-3B98-B54DB62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8ACD4-DA1D-9594-2ACC-24CD9742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F7DB4-88C3-EA6F-163A-5B193F9A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6358-F3F7-B8C9-DC95-3AC8DD8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27F46-3388-34CB-ACCF-215D8A7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9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4B51-2F5B-5ACA-102F-55E81F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95CC4-CA4A-7930-8F89-7511D0F8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66245-0514-36A8-CBAB-7C41A933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B7600-6969-5C0C-5803-CA42779A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9B21-3A42-22E0-F21E-D127649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057E1-F9A1-0AF4-2B99-0D545D55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5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CFFC0-BA75-86A7-F001-757FBFB2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1BBABB-86FF-DFFE-0CDF-CCF4A320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E2B74-CBF6-73C7-2AC9-D183464D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18E0C-5A39-1EC5-144C-53B55164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46BD4-37CB-A4A0-B5DE-6B721E2A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A66D0-1424-5C1F-2FAA-435217A3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F737C3-B708-BFE6-1343-BE94671B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D7D6C-E8B4-F79A-201E-8C57C097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9AFB0-5B1D-60DC-384D-4E695A84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C65AE-AB07-462F-A9A1-A9461DB7AD51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E4-0F9C-4696-86D4-A7855D71A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8CB73-C39C-ECFB-372B-C518691AC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16FDC-29E9-4B74-B8F6-F33AC4D60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C201A6-2663-53CC-F7F4-056757EF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6030"/>
              </p:ext>
            </p:extLst>
          </p:nvPr>
        </p:nvGraphicFramePr>
        <p:xfrm>
          <a:off x="370114" y="261257"/>
          <a:ext cx="11386455" cy="633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91">
                  <a:extLst>
                    <a:ext uri="{9D8B030D-6E8A-4147-A177-3AD203B41FA5}">
                      <a16:colId xmlns:a16="http://schemas.microsoft.com/office/drawing/2014/main" val="2293204922"/>
                    </a:ext>
                  </a:extLst>
                </a:gridCol>
                <a:gridCol w="2277291">
                  <a:extLst>
                    <a:ext uri="{9D8B030D-6E8A-4147-A177-3AD203B41FA5}">
                      <a16:colId xmlns:a16="http://schemas.microsoft.com/office/drawing/2014/main" val="838852972"/>
                    </a:ext>
                  </a:extLst>
                </a:gridCol>
                <a:gridCol w="2277291">
                  <a:extLst>
                    <a:ext uri="{9D8B030D-6E8A-4147-A177-3AD203B41FA5}">
                      <a16:colId xmlns:a16="http://schemas.microsoft.com/office/drawing/2014/main" val="3672600262"/>
                    </a:ext>
                  </a:extLst>
                </a:gridCol>
                <a:gridCol w="2277291">
                  <a:extLst>
                    <a:ext uri="{9D8B030D-6E8A-4147-A177-3AD203B41FA5}">
                      <a16:colId xmlns:a16="http://schemas.microsoft.com/office/drawing/2014/main" val="4028536313"/>
                    </a:ext>
                  </a:extLst>
                </a:gridCol>
                <a:gridCol w="2277291">
                  <a:extLst>
                    <a:ext uri="{9D8B030D-6E8A-4147-A177-3AD203B41FA5}">
                      <a16:colId xmlns:a16="http://schemas.microsoft.com/office/drawing/2014/main" val="1472391538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 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1646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Aligator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L7 </a:t>
                      </a:r>
                      <a:r>
                        <a:rPr lang="en-US" altLang="ko-KR" sz="2500"/>
                        <a:t>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HTTP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HTTPS, FTP, SCP, DNS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02731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Pet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8770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/>
                        <a:t>Steve’s</a:t>
                      </a:r>
                    </a:p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1746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Touch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L4 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UDP, ICMP(?)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06441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Not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L3 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4361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Do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Data-Link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L2 (Switch)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Ethernet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0894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Please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Pysical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5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학성 이</dc:creator>
  <cp:lastModifiedBy>학성 이</cp:lastModifiedBy>
  <cp:revision>2</cp:revision>
  <dcterms:created xsi:type="dcterms:W3CDTF">2025-07-21T10:55:03Z</dcterms:created>
  <dcterms:modified xsi:type="dcterms:W3CDTF">2025-07-27T06:39:54Z</dcterms:modified>
</cp:coreProperties>
</file>