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7" r:id="rId3"/>
    <p:sldId id="395" r:id="rId4"/>
    <p:sldId id="396" r:id="rId5"/>
    <p:sldId id="400" r:id="rId6"/>
    <p:sldId id="406" r:id="rId7"/>
    <p:sldId id="398" r:id="rId8"/>
    <p:sldId id="401" r:id="rId9"/>
    <p:sldId id="402" r:id="rId10"/>
    <p:sldId id="403" r:id="rId11"/>
    <p:sldId id="404" r:id="rId12"/>
    <p:sldId id="419" r:id="rId13"/>
    <p:sldId id="418" r:id="rId14"/>
    <p:sldId id="424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20" r:id="rId27"/>
    <p:sldId id="421" r:id="rId28"/>
    <p:sldId id="422" r:id="rId29"/>
    <p:sldId id="423" r:id="rId30"/>
    <p:sldId id="3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https://platform.openai.com/docs/assistants/tools/file-search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1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https://platform.openai.com/docs/assistants/tools/file-search/how-it-works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17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https://platform.openai.com/docs/assistants/tools/code-interpreter</a:t>
            </a:r>
          </a:p>
          <a:p>
            <a:r>
              <a:rPr lang="en-US" dirty="0"/>
              <a:t>https://platform.openai.com/docs/assistants/tools/code-interpreter/how-it-works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https://platform.openai.com/docs/assistants/tools/code-interpreter/supported-files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3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https://platform.openai.com/docs/assistants/tools/function-calling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5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058400" cy="2514601"/>
          </a:xfrm>
        </p:spPr>
        <p:txBody>
          <a:bodyPr>
            <a:normAutofit/>
          </a:bodyPr>
          <a:lstStyle/>
          <a:p>
            <a:r>
              <a:rPr lang="en-US" dirty="0"/>
              <a:t>Assistants Playground</a:t>
            </a:r>
            <a:br>
              <a:rPr lang="en-US" dirty="0"/>
            </a:br>
            <a:r>
              <a:rPr lang="en-US" dirty="0"/>
              <a:t>Deep Dive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B86B-A484-CA97-8EBA-545FB4BE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Assistant in the Playground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E8340-83F4-167D-D2A4-284EFFD18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Our First Assistant</a:t>
            </a:r>
          </a:p>
        </p:txBody>
      </p:sp>
    </p:spTree>
    <p:extLst>
      <p:ext uri="{BB962C8B-B14F-4D97-AF65-F5344CB8AC3E}">
        <p14:creationId xmlns:p14="http://schemas.microsoft.com/office/powerpoint/2010/main" val="140095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DE8CD1-66C8-20C9-D944-E91641C6A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5" y="928838"/>
            <a:ext cx="11739890" cy="50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6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650C95-A903-0A53-0D32-532B2AE19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770"/>
            <a:ext cx="5410200" cy="6154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90942-68D3-F675-F450-BFAE86933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1" y="342245"/>
            <a:ext cx="4211492" cy="15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9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BCF078-1BBD-FF88-1E0B-1495FE8DF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475610"/>
            <a:ext cx="8001000" cy="590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998C-6CDA-BDB6-659A-07C1C44E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or Cloning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F9109-64A0-2C47-7480-31C589B1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96" y="2095543"/>
            <a:ext cx="4505208" cy="16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6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CC6EB-8D3D-46FA-5A39-D767A710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05" y="1705580"/>
            <a:ext cx="6076190" cy="4838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661D54-E17E-7366-9257-17BA90CD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058400" cy="114300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“Converting” a Custom GPT to an Assistant</a:t>
            </a:r>
          </a:p>
        </p:txBody>
      </p:sp>
    </p:spTree>
    <p:extLst>
      <p:ext uri="{BB962C8B-B14F-4D97-AF65-F5344CB8AC3E}">
        <p14:creationId xmlns:p14="http://schemas.microsoft.com/office/powerpoint/2010/main" val="328592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E81C3-2C42-D047-BCB3-C7C05EED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File 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3E8F4-C248-99FA-CAE5-6D0B52F57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Get Some Info!</a:t>
            </a:r>
          </a:p>
        </p:txBody>
      </p:sp>
    </p:spTree>
    <p:extLst>
      <p:ext uri="{BB962C8B-B14F-4D97-AF65-F5344CB8AC3E}">
        <p14:creationId xmlns:p14="http://schemas.microsoft.com/office/powerpoint/2010/main" val="370734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944F5A-AC5A-720F-FF01-DD51DD6DB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4" y="2133600"/>
            <a:ext cx="1123465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CFB489-0F88-E60A-9D23-FC0165CF6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6" y="457578"/>
            <a:ext cx="10918247" cy="59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0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4D75-48D2-6702-19B1-07F99433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br>
              <a:rPr lang="en-US" dirty="0"/>
            </a:br>
            <a:r>
              <a:rPr lang="en-US" dirty="0"/>
              <a:t>Creating a Assistant with File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BECD3-05FB-4034-C0A4-65F155BBB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70" y="2524314"/>
            <a:ext cx="8569459" cy="1571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A09DCE-131C-10CE-DA5B-2DEDF5FAC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267200"/>
            <a:ext cx="4267200" cy="24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2250"/>
            <a:ext cx="2599723" cy="1333500"/>
          </a:xfrm>
        </p:spPr>
        <p:txBody>
          <a:bodyPr/>
          <a:lstStyle/>
          <a:p>
            <a:r>
              <a:rPr lang="en-US" sz="3600" dirty="0"/>
              <a:t>Vince Lombardi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77" y="2600325"/>
            <a:ext cx="8686800" cy="1657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“A good executive goes around with a worried look on his assistants.”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F1E694-1F50-E54C-4AB2-5B57BBC8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Code Interpreter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389D8-FC5D-03FE-DFF8-BD03EC3D3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Crank Some Code!</a:t>
            </a:r>
          </a:p>
        </p:txBody>
      </p:sp>
    </p:spTree>
    <p:extLst>
      <p:ext uri="{BB962C8B-B14F-4D97-AF65-F5344CB8AC3E}">
        <p14:creationId xmlns:p14="http://schemas.microsoft.com/office/powerpoint/2010/main" val="152982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E302B3-9CEC-2B1D-A3E2-7F025E3285C2}"/>
              </a:ext>
            </a:extLst>
          </p:cNvPr>
          <p:cNvGrpSpPr/>
          <p:nvPr/>
        </p:nvGrpSpPr>
        <p:grpSpPr>
          <a:xfrm>
            <a:off x="612885" y="864370"/>
            <a:ext cx="10966230" cy="5129260"/>
            <a:chOff x="612885" y="381000"/>
            <a:chExt cx="10966230" cy="51292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19DB7E-21DF-D9AC-DB33-4B6B169EF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885" y="381000"/>
              <a:ext cx="10966230" cy="2590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A85D80-650D-69F4-7F57-D2346A4F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885" y="3200399"/>
              <a:ext cx="10966230" cy="2309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582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646DAE-38AB-2B3D-657A-43DCAC85C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05" y="0"/>
            <a:ext cx="7575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96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1DAA2-C6F4-28D6-C127-C5838DB2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25" y="0"/>
            <a:ext cx="7889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6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4D75-48D2-6702-19B1-07F99433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525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Demo: </a:t>
            </a:r>
            <a:br>
              <a:rPr lang="en-US" dirty="0"/>
            </a:br>
            <a:r>
              <a:rPr lang="en-US" dirty="0"/>
              <a:t>Creating a Assistant with Code Interpreter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AB226-03FE-5E29-CF1B-903AB104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2" y="2286001"/>
            <a:ext cx="9588496" cy="1142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BFB50F-4C13-F3BD-EFEF-B0A63130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657600"/>
            <a:ext cx="4267200" cy="24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64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B1188F-3938-EDE3-7113-9BBFC9F8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561FE-B22F-3C10-3660-AB789894E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Anything You Want!</a:t>
            </a:r>
          </a:p>
        </p:txBody>
      </p:sp>
    </p:spTree>
    <p:extLst>
      <p:ext uri="{BB962C8B-B14F-4D97-AF65-F5344CB8AC3E}">
        <p14:creationId xmlns:p14="http://schemas.microsoft.com/office/powerpoint/2010/main" val="4047345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EACF09-104E-106D-6A5E-0A9C978FF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64" y="2386066"/>
            <a:ext cx="11208672" cy="20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71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B088BD-5037-D905-12B4-44A85AA4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47" y="0"/>
            <a:ext cx="4964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93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F130A-5A41-4B52-2925-45A8C60D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969"/>
            <a:ext cx="12192000" cy="28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56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4D75-48D2-6702-19B1-07F99433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525000" cy="1143000"/>
          </a:xfrm>
        </p:spPr>
        <p:txBody>
          <a:bodyPr>
            <a:normAutofit/>
          </a:bodyPr>
          <a:lstStyle/>
          <a:p>
            <a:r>
              <a:rPr lang="en-US" dirty="0"/>
              <a:t>Demo: </a:t>
            </a:r>
            <a:br>
              <a:rPr lang="en-US" dirty="0"/>
            </a:br>
            <a:r>
              <a:rPr lang="en-US" dirty="0"/>
              <a:t>Creating a Assistant with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8941DF-BC97-2F01-19FF-2BE4F66A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54" y="2286000"/>
            <a:ext cx="9423691" cy="161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7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295400"/>
            <a:ext cx="8153400" cy="3725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CE9B5C-F597-91C7-47A0-E29574381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70" y="5334000"/>
            <a:ext cx="710046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C36F3F-8AA5-E677-5F2D-8E32DD14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Assistants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B16B7-71B8-6278-F38E-3D48789EC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425794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B4E6F-77A0-6598-1C59-5A41350C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r>
              <a:rPr lang="en-US" dirty="0"/>
              <a:t>Assistants are Like the API Version </a:t>
            </a:r>
            <a:br>
              <a:rPr lang="en-US" dirty="0"/>
            </a:br>
            <a:r>
              <a:rPr lang="en-US" dirty="0"/>
              <a:t>of Custom GPTs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9FDD0-6EBC-B29E-04F1-81150D05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14" y="1447800"/>
            <a:ext cx="7324286" cy="52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CE06310-0F07-D3B7-9BCD-72A8BB85C67B}"/>
              </a:ext>
            </a:extLst>
          </p:cNvPr>
          <p:cNvGrpSpPr/>
          <p:nvPr/>
        </p:nvGrpSpPr>
        <p:grpSpPr>
          <a:xfrm>
            <a:off x="1028240" y="860642"/>
            <a:ext cx="10135521" cy="5136716"/>
            <a:chOff x="1028239" y="533400"/>
            <a:chExt cx="10135521" cy="51367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152FD3-B30A-E1A4-55C9-371C22AFE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239" y="533400"/>
              <a:ext cx="10135521" cy="1828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ED8801-F966-B522-9389-887A6E064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8239" y="2666999"/>
              <a:ext cx="10135520" cy="3003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825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1AE89F-DD4D-E6F1-9BCA-18FBF368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7" y="890728"/>
            <a:ext cx="10517226" cy="507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0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719129-8F12-E096-6729-A1D88233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57" y="1686019"/>
            <a:ext cx="10457885" cy="34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9691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6920</TotalTime>
  <Words>259</Words>
  <Application>Microsoft Office PowerPoint</Application>
  <PresentationFormat>Widescreen</PresentationFormat>
  <Paragraphs>38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Candara</vt:lpstr>
      <vt:lpstr>Consolas</vt:lpstr>
      <vt:lpstr>Tech Computer 16x9</vt:lpstr>
      <vt:lpstr>Assistants Playground Deep Dive</vt:lpstr>
      <vt:lpstr>Vince Lombardi</vt:lpstr>
      <vt:lpstr>PowerPoint Presentation</vt:lpstr>
      <vt:lpstr>Membership has its privileges</vt:lpstr>
      <vt:lpstr>Assistants Overview</vt:lpstr>
      <vt:lpstr>Assistants are Like the API Version  of Custom GPTs</vt:lpstr>
      <vt:lpstr>PowerPoint Presentation</vt:lpstr>
      <vt:lpstr>PowerPoint Presentation</vt:lpstr>
      <vt:lpstr>PowerPoint Presentation</vt:lpstr>
      <vt:lpstr>Creating an Assistant in the Playground</vt:lpstr>
      <vt:lpstr>PowerPoint Presentation</vt:lpstr>
      <vt:lpstr>PowerPoint Presentation</vt:lpstr>
      <vt:lpstr>PowerPoint Presentation</vt:lpstr>
      <vt:lpstr>Deleting or Cloning</vt:lpstr>
      <vt:lpstr>Demo: “Converting” a Custom GPT to an Assistant</vt:lpstr>
      <vt:lpstr>Understanding  File Search</vt:lpstr>
      <vt:lpstr>PowerPoint Presentation</vt:lpstr>
      <vt:lpstr>PowerPoint Presentation</vt:lpstr>
      <vt:lpstr>Demo:  Creating a Assistant with File Search</vt:lpstr>
      <vt:lpstr>Understanding  Code Interpreter</vt:lpstr>
      <vt:lpstr>PowerPoint Presentation</vt:lpstr>
      <vt:lpstr>PowerPoint Presentation</vt:lpstr>
      <vt:lpstr>PowerPoint Presentation</vt:lpstr>
      <vt:lpstr>Demo:  Creating a Assistant with Code Interpreter</vt:lpstr>
      <vt:lpstr>Understanding Functions</vt:lpstr>
      <vt:lpstr>PowerPoint Presentation</vt:lpstr>
      <vt:lpstr>PowerPoint Presentation</vt:lpstr>
      <vt:lpstr>PowerPoint Presentation</vt:lpstr>
      <vt:lpstr>Demo:  Creating a Assistant with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Assistants Playground Deep Dive</dc:title>
  <dc:creator>Zain</dc:creator>
  <cp:lastModifiedBy>Zain Naboulsi</cp:lastModifiedBy>
  <cp:revision>2</cp:revision>
  <dcterms:created xsi:type="dcterms:W3CDTF">2024-02-05T00:50:55Z</dcterms:created>
  <dcterms:modified xsi:type="dcterms:W3CDTF">2024-04-28T22:32:39Z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