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6"/>
  </p:notesMasterIdLst>
  <p:sldIdLst>
    <p:sldId id="257" r:id="rId2"/>
    <p:sldId id="381" r:id="rId3"/>
    <p:sldId id="382" r:id="rId4"/>
    <p:sldId id="384" r:id="rId5"/>
    <p:sldId id="383" r:id="rId6"/>
    <p:sldId id="385" r:id="rId7"/>
    <p:sldId id="279" r:id="rId8"/>
    <p:sldId id="386" r:id="rId9"/>
    <p:sldId id="380" r:id="rId10"/>
    <p:sldId id="282" r:id="rId11"/>
    <p:sldId id="451" r:id="rId12"/>
    <p:sldId id="308" r:id="rId13"/>
    <p:sldId id="309" r:id="rId14"/>
    <p:sldId id="31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31" autoAdjust="0"/>
  </p:normalViewPr>
  <p:slideViewPr>
    <p:cSldViewPr snapToGrid="0">
      <p:cViewPr varScale="1">
        <p:scale>
          <a:sx n="80" d="100"/>
          <a:sy n="80" d="100"/>
        </p:scale>
        <p:origin x="13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341AB-B3B8-4032-BF94-C32A458D32F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AE684-BFAB-4BF0-A42B-2F9773678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3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https://www.cloudskillsboost.google/paths/118/course_templates/976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B3A593-3E8F-4379-9F73-F236B8A380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39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7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https://cloud.google.com/vertex-ai/generative-ai/docs/quotas</a:t>
            </a:r>
          </a:p>
          <a:p>
            <a:r>
              <a:rPr lang="en-US" dirty="0"/>
              <a:t>https://cloud.google.com/docs/quotas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AE684-BFAB-4BF0-A42B-2F9773678B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&lt;instructions&gt;</a:t>
            </a:r>
          </a:p>
          <a:p>
            <a:r>
              <a:rPr lang="en-US" dirty="0"/>
              <a:t>You are a helpful AI burger making assistant. </a:t>
            </a:r>
          </a:p>
          <a:p>
            <a:r>
              <a:rPr lang="en-US" dirty="0"/>
              <a:t>&lt;/instructions&gt;</a:t>
            </a:r>
          </a:p>
          <a:p>
            <a:endParaRPr lang="en-US" dirty="0"/>
          </a:p>
          <a:p>
            <a:r>
              <a:rPr lang="en-US" dirty="0"/>
              <a:t>&lt;persona&gt;</a:t>
            </a:r>
          </a:p>
          <a:p>
            <a:r>
              <a:rPr lang="en-US" dirty="0"/>
              <a:t>Act like a pirate.</a:t>
            </a:r>
          </a:p>
          <a:p>
            <a:r>
              <a:rPr lang="en-US" dirty="0"/>
              <a:t>&lt;/persona&gt;</a:t>
            </a:r>
          </a:p>
          <a:p>
            <a:endParaRPr lang="en-US" dirty="0"/>
          </a:p>
          <a:p>
            <a:r>
              <a:rPr lang="en-US" dirty="0"/>
              <a:t>&lt;specifications&gt;</a:t>
            </a:r>
          </a:p>
          <a:p>
            <a:r>
              <a:rPr lang="en-US" dirty="0"/>
              <a:t>Give me well formatted JSON output.</a:t>
            </a:r>
          </a:p>
          <a:p>
            <a:r>
              <a:rPr lang="en-US" dirty="0"/>
              <a:t>&lt;/specifications&gt;</a:t>
            </a:r>
          </a:p>
          <a:p>
            <a:endParaRPr lang="en-US" dirty="0"/>
          </a:p>
          <a:p>
            <a:r>
              <a:rPr lang="en-US" dirty="0"/>
              <a:t>&lt;security&gt;</a:t>
            </a:r>
          </a:p>
          <a:p>
            <a:r>
              <a:rPr lang="en-US" dirty="0"/>
              <a:t>Don't discuss anything except burgers and burger making. </a:t>
            </a:r>
          </a:p>
          <a:p>
            <a:r>
              <a:rPr lang="en-US" dirty="0"/>
              <a:t>&lt;/security&gt;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1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0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45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73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9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76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4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79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7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2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6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0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4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7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28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43E24-5182-7F92-9F9B-B00D4F72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70" y="5545441"/>
            <a:ext cx="1303506" cy="13035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ADA993A-F574-F601-A004-A5125D7D3616}"/>
              </a:ext>
            </a:extLst>
          </p:cNvPr>
          <p:cNvGrpSpPr/>
          <p:nvPr/>
        </p:nvGrpSpPr>
        <p:grpSpPr>
          <a:xfrm>
            <a:off x="7057933" y="1557406"/>
            <a:ext cx="4476190" cy="3639561"/>
            <a:chOff x="5905653" y="1076271"/>
            <a:chExt cx="4476190" cy="36395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79F77D-46EA-ADF7-4F9C-BF01E3A23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5653" y="1182499"/>
              <a:ext cx="4476190" cy="3533333"/>
            </a:xfrm>
            <a:prstGeom prst="rect">
              <a:avLst/>
            </a:prstGeom>
          </p:spPr>
        </p:pic>
        <p:pic>
          <p:nvPicPr>
            <p:cNvPr id="1026" name="Picture 2" descr="Google Cloud&quot; Icon - Download for free – Iconduck">
              <a:extLst>
                <a:ext uri="{FF2B5EF4-FFF2-40B4-BE49-F238E27FC236}">
                  <a16:creationId xmlns:a16="http://schemas.microsoft.com/office/drawing/2014/main" id="{C7A45449-4FAC-564E-3D8A-024211601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971" y="1076271"/>
              <a:ext cx="2163777" cy="1739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F430BE1-2A43-CA2A-D5EA-2BDE64B60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189" y="833762"/>
            <a:ext cx="3942857" cy="5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38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4A6FC-1135-EC40-8905-DD13F7E3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dirty="0"/>
              <a:t>Prompt designer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D8A9D-FFB4-16F6-2549-1BEAE74CC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73" y="1143000"/>
            <a:ext cx="9846454" cy="54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577BB-EFB0-D855-1632-6DDC794E9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01" y="2922755"/>
            <a:ext cx="11673397" cy="10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6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87E359-9BDB-15A4-8391-C14D0BD7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System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5629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AAAB95-1CA7-19FD-340B-B1031413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System instructions?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04A42-C2C8-6303-1C1D-016A18F8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412" y="2222824"/>
            <a:ext cx="9200000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7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5C94-DBEF-DC8C-4C25-17FC796F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59" y="1479083"/>
            <a:ext cx="9144000" cy="3458678"/>
          </a:xfrm>
        </p:spPr>
        <p:txBody>
          <a:bodyPr>
            <a:normAutofit/>
          </a:bodyPr>
          <a:lstStyle/>
          <a:p>
            <a:r>
              <a:rPr lang="en-US" dirty="0"/>
              <a:t>Suggested </a:t>
            </a:r>
            <a:br>
              <a:rPr lang="en-US" dirty="0"/>
            </a:br>
            <a:r>
              <a:rPr lang="en-US" dirty="0"/>
              <a:t>Format for</a:t>
            </a:r>
            <a:br>
              <a:rPr lang="en-US" dirty="0"/>
            </a:br>
            <a:r>
              <a:rPr lang="en-US" dirty="0"/>
              <a:t>System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69B427-C39A-26DA-2F55-1F7FD2B6F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866" y="649068"/>
            <a:ext cx="6459443" cy="50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6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722E5-D382-A978-938B-23DEBA1A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Getting into </a:t>
            </a:r>
            <a:br>
              <a:rPr lang="en-US" sz="4800" dirty="0"/>
            </a:br>
            <a:r>
              <a:rPr lang="en-US" sz="4800" dirty="0"/>
              <a:t>Google Cloud Console</a:t>
            </a:r>
          </a:p>
        </p:txBody>
      </p:sp>
    </p:spTree>
    <p:extLst>
      <p:ext uri="{BB962C8B-B14F-4D97-AF65-F5344CB8AC3E}">
        <p14:creationId xmlns:p14="http://schemas.microsoft.com/office/powerpoint/2010/main" val="157206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F9FF5-AB91-BFD0-DDD5-4BAE07EF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95" y="381381"/>
            <a:ext cx="10123809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A3F-D1AF-BE2C-4217-9EDCCA47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8757"/>
            <a:ext cx="9905998" cy="1478570"/>
          </a:xfrm>
        </p:spPr>
        <p:txBody>
          <a:bodyPr/>
          <a:lstStyle/>
          <a:p>
            <a:r>
              <a:rPr lang="en-US" dirty="0"/>
              <a:t>Picking Your Products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A0C90-E6D6-2C8A-DA2F-33BA2520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72" y="1461823"/>
            <a:ext cx="10093880" cy="45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3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F040-3EB7-5F28-8465-DE549D42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9879"/>
            <a:ext cx="9905998" cy="1478570"/>
          </a:xfrm>
        </p:spPr>
        <p:txBody>
          <a:bodyPr/>
          <a:lstStyle/>
          <a:p>
            <a:r>
              <a:rPr lang="en-US" dirty="0"/>
              <a:t>Organizing the sidebar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93A65-559F-BDA8-9405-DE72F81D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539" y="1289282"/>
            <a:ext cx="3577169" cy="51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8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F6D4-3C54-01EE-F574-6A56BD2B9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131"/>
            <a:ext cx="9905998" cy="1478570"/>
          </a:xfrm>
        </p:spPr>
        <p:txBody>
          <a:bodyPr/>
          <a:lstStyle/>
          <a:p>
            <a:r>
              <a:rPr lang="en-US" dirty="0"/>
              <a:t>Using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1EB63-8C83-9684-CED7-3B8371DC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69" y="1390093"/>
            <a:ext cx="8490285" cy="49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58BE41-94A7-507E-145C-49E2FE45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Let’s Go to the </a:t>
            </a:r>
            <a:br>
              <a:rPr lang="en-US" sz="4800" dirty="0"/>
            </a:br>
            <a:r>
              <a:rPr lang="en-US" sz="4800" dirty="0"/>
              <a:t>vertex Prompt designer</a:t>
            </a:r>
          </a:p>
        </p:txBody>
      </p:sp>
    </p:spTree>
    <p:extLst>
      <p:ext uri="{BB962C8B-B14F-4D97-AF65-F5344CB8AC3E}">
        <p14:creationId xmlns:p14="http://schemas.microsoft.com/office/powerpoint/2010/main" val="107462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37DE14-B255-93DE-2D33-5B9C4294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25" y="941061"/>
            <a:ext cx="7365349" cy="497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126604-5C9C-935E-CDDE-F9AD4244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0579"/>
            <a:ext cx="12192000" cy="25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6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2977</TotalTime>
  <Words>140</Words>
  <Application>Microsoft Office PowerPoint</Application>
  <PresentationFormat>Widescreen</PresentationFormat>
  <Paragraphs>31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PowerPoint Presentation</vt:lpstr>
      <vt:lpstr>Getting into  Google Cloud Console</vt:lpstr>
      <vt:lpstr>PowerPoint Presentation</vt:lpstr>
      <vt:lpstr>Picking Your Products</vt:lpstr>
      <vt:lpstr>Organizing the sidebar</vt:lpstr>
      <vt:lpstr>Using search</vt:lpstr>
      <vt:lpstr>Let’s Go to the  vertex Prompt designer</vt:lpstr>
      <vt:lpstr>PowerPoint Presentation</vt:lpstr>
      <vt:lpstr>PowerPoint Presentation</vt:lpstr>
      <vt:lpstr>Prompt designer Overview</vt:lpstr>
      <vt:lpstr>PowerPoint Presentation</vt:lpstr>
      <vt:lpstr>System instructions</vt:lpstr>
      <vt:lpstr>What are System instructions?</vt:lpstr>
      <vt:lpstr>Suggested  Format for System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</dc:creator>
  <cp:lastModifiedBy>Zain Naboulsi</cp:lastModifiedBy>
  <cp:revision>23</cp:revision>
  <dcterms:created xsi:type="dcterms:W3CDTF">2024-06-30T01:37:58Z</dcterms:created>
  <dcterms:modified xsi:type="dcterms:W3CDTF">2024-07-03T02:40:59Z</dcterms:modified>
</cp:coreProperties>
</file>