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6"/>
  </p:notesMasterIdLst>
  <p:sldIdLst>
    <p:sldId id="256" r:id="rId2"/>
    <p:sldId id="395" r:id="rId3"/>
    <p:sldId id="397" r:id="rId4"/>
    <p:sldId id="419" r:id="rId5"/>
    <p:sldId id="361" r:id="rId6"/>
    <p:sldId id="362" r:id="rId7"/>
    <p:sldId id="360" r:id="rId8"/>
    <p:sldId id="420" r:id="rId9"/>
    <p:sldId id="421" r:id="rId10"/>
    <p:sldId id="422" r:id="rId11"/>
    <p:sldId id="424" r:id="rId12"/>
    <p:sldId id="423" r:id="rId13"/>
    <p:sldId id="425" r:id="rId14"/>
    <p:sldId id="4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851" autoAdjust="0"/>
  </p:normalViewPr>
  <p:slideViewPr>
    <p:cSldViewPr snapToGrid="0">
      <p:cViewPr varScale="1">
        <p:scale>
          <a:sx n="96" d="100"/>
          <a:sy n="96" d="100"/>
        </p:scale>
        <p:origin x="27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E21C-9406-4D8B-A7B7-096917F5F2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853A-F8E1-428C-8B8C-263EAC1C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282828"/>
                </a:highlight>
                <a:latin typeface="Roboto" panose="02000000000000000000" pitchFamily="2" charset="0"/>
              </a:rPr>
              <a:t>https://openai.com/index/gpt-4o-and-more-tools-to-chatgpt-free/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https://law.stanford.edu/2023/04/19/gpt-4-passes-the-bar-exam-what-that-means-for-artificial-intelligence-tools-in-the-legal-industry/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https://www.insider.com/chatgpt-passes-medical-exam-diagnoses-rare-condition-2023-4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https://www.nextbigfuture.com/2023/03/gpt-4-scores-in-top-10-for-legal-bar-exam.html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weather like in Houston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me a summary of this data and two 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and how do I make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me one paragraph on this story and 3 bullet points that tell me what it is about.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7853A-F8E1-428C-8B8C-263EAC1C17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1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6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68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8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5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ED8F-8BCE-9889-16DA-2DA97DBE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47" y="1229003"/>
            <a:ext cx="8001000" cy="364117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for free users</a:t>
            </a:r>
            <a:br>
              <a:rPr lang="en-US" dirty="0"/>
            </a:br>
            <a:r>
              <a:rPr lang="en-US" dirty="0"/>
              <a:t>in 10 Minutes or less</a:t>
            </a:r>
          </a:p>
        </p:txBody>
      </p:sp>
      <p:pic>
        <p:nvPicPr>
          <p:cNvPr id="1028" name="Picture 4" descr="5,200+ Cartoon Stopwatch Stock Photos, Pictures &amp; Royalty-Free Images -  iStock">
            <a:extLst>
              <a:ext uri="{FF2B5EF4-FFF2-40B4-BE49-F238E27FC236}">
                <a16:creationId xmlns:a16="http://schemas.microsoft.com/office/drawing/2014/main" id="{6168E280-8164-9F3D-101F-1C746E91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79" y="4371127"/>
            <a:ext cx="2244129" cy="22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FB5D30-BDF1-10FF-4850-37F48ECA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7" y="185227"/>
            <a:ext cx="3233206" cy="31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Photos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for summarizing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Gpt’s</a:t>
            </a:r>
            <a:r>
              <a:rPr lang="en-US" dirty="0"/>
              <a:t> and the </a:t>
            </a:r>
            <a:r>
              <a:rPr lang="en-US" dirty="0" err="1"/>
              <a:t>gpt</a:t>
            </a:r>
            <a:r>
              <a:rPr lang="en-US" dirty="0"/>
              <a:t>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632765"/>
            <a:ext cx="8534401" cy="2281600"/>
          </a:xfrm>
        </p:spPr>
        <p:txBody>
          <a:bodyPr/>
          <a:lstStyle/>
          <a:p>
            <a:r>
              <a:rPr lang="en-US" dirty="0"/>
              <a:t>More powerful experience </a:t>
            </a:r>
            <a:br>
              <a:rPr lang="en-US" dirty="0"/>
            </a:br>
            <a:r>
              <a:rPr lang="en-US" dirty="0"/>
              <a:t>with memory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07E5D-E399-F1DB-0703-11A4B3B1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6E04BB-BF5D-C16C-76BF-7D9E7F2D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" y="1190616"/>
            <a:ext cx="4569158" cy="447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ADD68-DCBF-B870-222D-48E67955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68" y="1637563"/>
            <a:ext cx="7027942" cy="3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4 level intelligence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E4589-1B77-5F1B-38C2-055A553A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2" y="1662330"/>
            <a:ext cx="9983356" cy="3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720533-C208-68B0-D283-188E1ED8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282"/>
            <a:ext cx="12192000" cy="30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PT-4 Scores in Top 10% for Legal Bar Exam | NextBigFuture.com">
            <a:extLst>
              <a:ext uri="{FF2B5EF4-FFF2-40B4-BE49-F238E27FC236}">
                <a16:creationId xmlns:a16="http://schemas.microsoft.com/office/drawing/2014/main" id="{B3B5A09F-775F-5F9C-958A-A74E30F3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0"/>
            <a:ext cx="5964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from the web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E8F3A-443C-1CD0-55FE-30260F8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800E1-5018-1F8F-42EF-62EE5167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593789"/>
            <a:ext cx="2883937" cy="28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58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151</Words>
  <Application>Microsoft Office PowerPoint</Application>
  <PresentationFormat>Widescreen</PresentationFormat>
  <Paragraphs>26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Roboto</vt:lpstr>
      <vt:lpstr>Wingdings 3</vt:lpstr>
      <vt:lpstr>Slice</vt:lpstr>
      <vt:lpstr> for free users in 10 Minutes or less</vt:lpstr>
      <vt:lpstr>PowerPoint Presentation</vt:lpstr>
      <vt:lpstr>PowerPoint Presentation</vt:lpstr>
      <vt:lpstr>Gpt 4 level intelligence</vt:lpstr>
      <vt:lpstr>PowerPoint Presentation</vt:lpstr>
      <vt:lpstr>PowerPoint Presentation</vt:lpstr>
      <vt:lpstr>PowerPoint Presentation</vt:lpstr>
      <vt:lpstr>Responses from the web</vt:lpstr>
      <vt:lpstr>Analyzing data</vt:lpstr>
      <vt:lpstr>Chat About Photos</vt:lpstr>
      <vt:lpstr>Upload files for summarizing</vt:lpstr>
      <vt:lpstr>Gpt’s and the gpt store</vt:lpstr>
      <vt:lpstr>More powerful experience  with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for free users in 10 Minutes or less</dc:title>
  <cp:lastModifiedBy>Zain Naboulsi</cp:lastModifiedBy>
  <cp:revision>2</cp:revision>
  <dcterms:created xsi:type="dcterms:W3CDTF">2024-05-11T16:41:10Z</dcterms:created>
  <dcterms:modified xsi:type="dcterms:W3CDTF">2024-05-14T00:25:36Z</dcterms:modified>
</cp:coreProperties>
</file>