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395" r:id="rId4"/>
    <p:sldId id="396" r:id="rId5"/>
    <p:sldId id="398" r:id="rId6"/>
    <p:sldId id="399" r:id="rId7"/>
    <p:sldId id="400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Compare Playground</a:t>
            </a:r>
            <a:br>
              <a:rPr lang="en-US" dirty="0"/>
            </a:br>
            <a:r>
              <a:rPr lang="en-US" dirty="0"/>
              <a:t>Deep Dive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/>
          <a:lstStyle/>
          <a:p>
            <a:r>
              <a:rPr lang="en-US" sz="3600" dirty="0"/>
              <a:t>Bill</a:t>
            </a:r>
            <a:br>
              <a:rPr lang="en-US" sz="3600" dirty="0"/>
            </a:br>
            <a:r>
              <a:rPr lang="en-US" sz="3600" dirty="0"/>
              <a:t>Murray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562100"/>
            <a:ext cx="86868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“When you act obnoxious towards people, like on a movie set, they say "we're ready for you" and I say "oh, go to hell, my feet hurt and my head aches." You want to have a margarita for lunch, and people like these little ADs and production assistants are like, "well, he's drinking again."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95400"/>
            <a:ext cx="8153400" cy="3725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E9B5C-F597-91C7-47A0-E2957438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0" y="5334000"/>
            <a:ext cx="71004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F888C-B824-7630-9178-6FEC4C86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5" y="295462"/>
            <a:ext cx="11216869" cy="62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6E32-4A10-394B-EBF6-26A8D18D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Testing Different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A914-5A8C-FEB0-433E-E3A428F5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6" y="2209800"/>
            <a:ext cx="11253128" cy="25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E6A9-37C0-91C5-499D-63BB949D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Testing the Same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A75F2-06E0-D67C-9453-037D6928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9" y="2209800"/>
            <a:ext cx="11206942" cy="26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6929</TotalTime>
  <Words>118</Words>
  <Application>Microsoft Office PowerPoint</Application>
  <PresentationFormat>Widescreen</PresentationFormat>
  <Paragraphs>11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Compare Playground Deep Dive</vt:lpstr>
      <vt:lpstr>Bill Murray</vt:lpstr>
      <vt:lpstr>PowerPoint Presentation</vt:lpstr>
      <vt:lpstr>Membership has its privileges</vt:lpstr>
      <vt:lpstr>PowerPoint Presentation</vt:lpstr>
      <vt:lpstr>Demo: Testing Different Models</vt:lpstr>
      <vt:lpstr>Demo: Testing the Same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Playground Deep Dive</dc:title>
  <cp:lastModifiedBy>Zain Naboulsi</cp:lastModifiedBy>
  <cp:revision>3</cp:revision>
  <dcterms:created xsi:type="dcterms:W3CDTF">2024-02-05T00:50:55Z</dcterms:created>
  <dcterms:modified xsi:type="dcterms:W3CDTF">2024-04-28T22:40:26Z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