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9" r:id="rId3"/>
    <p:sldId id="647" r:id="rId4"/>
    <p:sldId id="648" r:id="rId5"/>
    <p:sldId id="395" r:id="rId6"/>
    <p:sldId id="396" r:id="rId7"/>
    <p:sldId id="539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647"/>
            <p14:sldId id="648"/>
            <p14:sldId id="395"/>
            <p14:sldId id="396"/>
            <p14:sldId id="53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9" d="100"/>
          <a:sy n="109" d="100"/>
        </p:scale>
        <p:origin x="2798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https://wandb.ai/mostafaibrahim17/ml-articles/reports/Fine-Tuning-ChatGPT-for-Sentiment-Analysis-With-W-B--Vmlldzo1NjMzMjQx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Fine-Tuning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/>
              <a:t>Part </a:t>
            </a:r>
            <a:r>
              <a:rPr lang="en-US" dirty="0"/>
              <a:t>9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901825"/>
            <a:ext cx="5638800" cy="4270375"/>
          </a:xfrm>
        </p:spPr>
        <p:txBody>
          <a:bodyPr>
            <a:normAutofit fontScale="55000" lnSpcReduction="20000"/>
          </a:bodyPr>
          <a:lstStyle/>
          <a:p>
            <a:r>
              <a:rPr lang="en-US" sz="4000" strike="sngStrike" dirty="0"/>
              <a:t>Understanding Pre-Training</a:t>
            </a:r>
          </a:p>
          <a:p>
            <a:r>
              <a:rPr lang="en-US" sz="4000" strike="sngStrike" dirty="0"/>
              <a:t>Understanding Fine-Tuning</a:t>
            </a:r>
          </a:p>
          <a:p>
            <a:r>
              <a:rPr lang="en-US" sz="4000" strike="sngStrike" dirty="0"/>
              <a:t>When to Use Fine-Tuning </a:t>
            </a:r>
          </a:p>
          <a:p>
            <a:r>
              <a:rPr lang="en-US" sz="4000" strike="sngStrike" dirty="0"/>
              <a:t>Preparing Training Data</a:t>
            </a:r>
          </a:p>
          <a:p>
            <a:r>
              <a:rPr lang="en-US" sz="4000" strike="sngStrike" dirty="0"/>
              <a:t>Cost Calculations</a:t>
            </a:r>
          </a:p>
          <a:p>
            <a:r>
              <a:rPr lang="en-US" sz="4000" strike="sngStrike" dirty="0"/>
              <a:t>Train / Test Split</a:t>
            </a:r>
          </a:p>
          <a:p>
            <a:r>
              <a:rPr lang="en-US" sz="4000" strike="sngStrike" dirty="0"/>
              <a:t>Creating Fine-Tuning Jobs</a:t>
            </a:r>
          </a:p>
          <a:p>
            <a:r>
              <a:rPr lang="en-US" sz="4000" strike="sngStrike" dirty="0"/>
              <a:t>Revisiting Hyperparameters</a:t>
            </a:r>
          </a:p>
          <a:p>
            <a:r>
              <a:rPr lang="en-US" sz="4000" strike="sngStrike" dirty="0"/>
              <a:t>Analyzing the Training Metrics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C160-FF0E-F5F3-FD0D-4DF79C29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901825"/>
            <a:ext cx="5486400" cy="4270375"/>
          </a:xfrm>
        </p:spPr>
        <p:txBody>
          <a:bodyPr>
            <a:normAutofit fontScale="55000" lnSpcReduction="20000"/>
          </a:bodyPr>
          <a:lstStyle/>
          <a:p>
            <a:r>
              <a:rPr lang="en-US" sz="4000" strike="sngStrike" dirty="0"/>
              <a:t>Integrations</a:t>
            </a:r>
          </a:p>
          <a:p>
            <a:r>
              <a:rPr lang="en-US" sz="4000" strike="sngStrike" dirty="0"/>
              <a:t>Exploring Fine-Tuning Jobs</a:t>
            </a:r>
          </a:p>
          <a:p>
            <a:r>
              <a:rPr lang="en-US" sz="4000" strike="sngStrike" dirty="0"/>
              <a:t>Understanding Checkpoints</a:t>
            </a:r>
          </a:p>
          <a:p>
            <a:r>
              <a:rPr lang="en-US" sz="4000" strike="sngStrike" dirty="0"/>
              <a:t>Exploring Fine-Tuning Events</a:t>
            </a:r>
          </a:p>
          <a:p>
            <a:r>
              <a:rPr lang="en-US" sz="4000" strike="sngStrike" dirty="0"/>
              <a:t>Using Fine-Tuned Models</a:t>
            </a:r>
          </a:p>
          <a:p>
            <a:r>
              <a:rPr lang="en-US" sz="4000" strike="sngStrike" dirty="0"/>
              <a:t>Fine-Tuning Use Cases</a:t>
            </a:r>
          </a:p>
          <a:p>
            <a:r>
              <a:rPr lang="en-US" sz="4000" strike="sngStrike" dirty="0"/>
              <a:t>Continued Fine-Tuning</a:t>
            </a:r>
          </a:p>
          <a:p>
            <a:r>
              <a:rPr lang="en-US" sz="4000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061D27-CA1F-9491-BE99-4CB00982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1403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6454F8-AD54-9D13-6E00-38E2AE74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58" y="815239"/>
            <a:ext cx="7841283" cy="52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6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0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09571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37695</TotalTime>
  <Words>113</Words>
  <Application>Microsoft Office PowerPoint</Application>
  <PresentationFormat>Widescreen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Fine-Tuning Models Part 9</vt:lpstr>
      <vt:lpstr>What We Will Cover</vt:lpstr>
      <vt:lpstr>Practical Example</vt:lpstr>
      <vt:lpstr>PowerPoint Presentation</vt:lpstr>
      <vt:lpstr>PowerPoint Presentation</vt:lpstr>
      <vt:lpstr>Membership has its privileges</vt:lpstr>
      <vt:lpstr>https://www.youtube.com/@AINewsFresh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130</cp:revision>
  <dcterms:created xsi:type="dcterms:W3CDTF">2024-02-05T00:50:55Z</dcterms:created>
  <dcterms:modified xsi:type="dcterms:W3CDTF">2024-08-19T01:05:35Z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