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9" r:id="rId3"/>
    <p:sldId id="556" r:id="rId4"/>
    <p:sldId id="555" r:id="rId5"/>
    <p:sldId id="542" r:id="rId6"/>
    <p:sldId id="557" r:id="rId7"/>
    <p:sldId id="558" r:id="rId8"/>
    <p:sldId id="559" r:id="rId9"/>
    <p:sldId id="568" r:id="rId10"/>
    <p:sldId id="395" r:id="rId11"/>
    <p:sldId id="396" r:id="rId12"/>
    <p:sldId id="539" r:id="rId13"/>
    <p:sldId id="3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9469B4-21D8-4B4C-8832-24530C8F1201}">
          <p14:sldIdLst>
            <p14:sldId id="256"/>
            <p14:sldId id="469"/>
            <p14:sldId id="556"/>
            <p14:sldId id="555"/>
            <p14:sldId id="542"/>
            <p14:sldId id="557"/>
            <p14:sldId id="558"/>
            <p14:sldId id="559"/>
            <p14:sldId id="568"/>
            <p14:sldId id="395"/>
            <p14:sldId id="396"/>
            <p14:sldId id="539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88" d="100"/>
          <a:sy n="88" d="100"/>
        </p:scale>
        <p:origin x="110" y="5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https://platform.openai.com/docs/guides/fine-tuning/token-limits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https://openai.com/api/pricing/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9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https://platform.openai.com/docs/guides/fine-tuning/estimate-costs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5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https://platform.openai.com/docs/guides/fine-tuning/check-data-formatting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https://cookbook.openai.com/examples/chat_finetuning_data_prep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5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/>
          </a:bodyPr>
          <a:lstStyle/>
          <a:p>
            <a:r>
              <a:rPr lang="en-US" dirty="0"/>
              <a:t>Fine-Tuning</a:t>
            </a:r>
            <a:br>
              <a:rPr lang="en-US" dirty="0"/>
            </a:br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Part 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F107F-10A0-5DE5-FC11-D19FC327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69" y="4791922"/>
            <a:ext cx="85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8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284514"/>
            <a:ext cx="9353550" cy="53448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DBAB5D9-72C1-1A4E-C34E-F55A4072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285933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E99D-C1DA-0A05-393C-535F37AF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351-4E56-49A3-D7AF-45D384C19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901825"/>
            <a:ext cx="5638800" cy="4270375"/>
          </a:xfrm>
        </p:spPr>
        <p:txBody>
          <a:bodyPr>
            <a:normAutofit fontScale="77500" lnSpcReduction="20000"/>
          </a:bodyPr>
          <a:lstStyle/>
          <a:p>
            <a:r>
              <a:rPr lang="en-US" sz="4000" strike="sngStrike" dirty="0"/>
              <a:t>Understanding Pre-Training</a:t>
            </a:r>
          </a:p>
          <a:p>
            <a:r>
              <a:rPr lang="en-US" sz="4000" strike="sngStrike" dirty="0"/>
              <a:t>Understanding Fine-Tuning</a:t>
            </a:r>
          </a:p>
          <a:p>
            <a:r>
              <a:rPr lang="en-US" sz="4000" strike="sngStrike" dirty="0"/>
              <a:t>When to Use Fine-Tuning </a:t>
            </a:r>
          </a:p>
          <a:p>
            <a:r>
              <a:rPr lang="en-US" sz="4000" strike="sngStrike" dirty="0"/>
              <a:t>Preparing Training Data</a:t>
            </a:r>
          </a:p>
          <a:p>
            <a:r>
              <a:rPr lang="en-US" sz="4000" dirty="0"/>
              <a:t>Cost Calculations</a:t>
            </a:r>
          </a:p>
          <a:p>
            <a:r>
              <a:rPr lang="en-US" sz="4000" dirty="0"/>
              <a:t>Train / Test Split</a:t>
            </a:r>
          </a:p>
          <a:p>
            <a:r>
              <a:rPr lang="en-US" sz="4000" dirty="0"/>
              <a:t>Creating Fine-Tuning Jobs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8C160-FF0E-F5F3-FD0D-4DF79C29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1901825"/>
            <a:ext cx="5486400" cy="4270375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Analyzing the Training Metrics</a:t>
            </a:r>
          </a:p>
          <a:p>
            <a:r>
              <a:rPr lang="en-US" sz="4000" dirty="0"/>
              <a:t>Exploring Fine-Tuning Jobs</a:t>
            </a:r>
          </a:p>
          <a:p>
            <a:r>
              <a:rPr lang="en-US" sz="4000" dirty="0"/>
              <a:t>Understanding Checkpoints</a:t>
            </a:r>
          </a:p>
          <a:p>
            <a:r>
              <a:rPr lang="en-US" sz="4000" dirty="0"/>
              <a:t>Exploring Fine-Tuning Events</a:t>
            </a:r>
          </a:p>
          <a:p>
            <a:r>
              <a:rPr lang="en-US" sz="4000" dirty="0"/>
              <a:t>Using Fine-Tuned Models</a:t>
            </a:r>
          </a:p>
          <a:p>
            <a:r>
              <a:rPr lang="en-US" sz="4000" dirty="0"/>
              <a:t>Fine-Tuning Use Cases</a:t>
            </a:r>
          </a:p>
          <a:p>
            <a:r>
              <a:rPr lang="en-US" sz="4000" dirty="0"/>
              <a:t>Integrations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0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D773-7FD0-198D-CD66-BD772EF3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Calculations</a:t>
            </a:r>
          </a:p>
        </p:txBody>
      </p:sp>
    </p:spTree>
    <p:extLst>
      <p:ext uri="{BB962C8B-B14F-4D97-AF65-F5344CB8AC3E}">
        <p14:creationId xmlns:p14="http://schemas.microsoft.com/office/powerpoint/2010/main" val="346415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5BDC3E-62B6-BA90-22FD-D482370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3" y="750169"/>
            <a:ext cx="11625914" cy="53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1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AD73C-EDDA-4A0C-B7A9-D4DBCC082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18626"/>
            <a:ext cx="7239000" cy="68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1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285E56-7D93-A8B6-74EC-072F309BC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8" y="1005024"/>
            <a:ext cx="11664725" cy="48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9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A6A9E3-CBF3-E747-E727-E0FFFEE7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3" y="2057476"/>
            <a:ext cx="11529375" cy="27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5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D6BB2E-BF83-A3F4-5943-44C5256F4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15" y="1576481"/>
            <a:ext cx="9864370" cy="370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0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0C89-4C5E-6EC8-BB47-0AF14972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Training Files Validation &amp;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0D105-4217-0221-D876-BC1EF825404D}"/>
              </a:ext>
            </a:extLst>
          </p:cNvPr>
          <p:cNvSpPr txBox="1"/>
          <p:nvPr/>
        </p:nvSpPr>
        <p:spPr>
          <a:xfrm>
            <a:off x="1219200" y="1847195"/>
            <a:ext cx="10363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Define the path to the dataset file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data_path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"./artifacts/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marv_fine_tune.jsonl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Load the dataset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data_path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'r'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encoding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'utf-8'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file: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dataset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[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json.loads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(line)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line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file]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initial dataset statistics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"Number of examples:"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(dataset))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"First example:"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messages from the first example in the dataset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message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dataset[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"messages"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(message)</a:t>
            </a:r>
          </a:p>
        </p:txBody>
      </p:sp>
    </p:spTree>
    <p:extLst>
      <p:ext uri="{BB962C8B-B14F-4D97-AF65-F5344CB8AC3E}">
        <p14:creationId xmlns:p14="http://schemas.microsoft.com/office/powerpoint/2010/main" val="155559935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33677</TotalTime>
  <Words>281</Words>
  <Application>Microsoft Office PowerPoint</Application>
  <PresentationFormat>Widescreen</PresentationFormat>
  <Paragraphs>49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16x9</vt:lpstr>
      <vt:lpstr>Fine-Tuning Models Part 3</vt:lpstr>
      <vt:lpstr>What We Will Cover</vt:lpstr>
      <vt:lpstr>Cost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Demo: Training Files Validation &amp; Metrics</vt:lpstr>
      <vt:lpstr>PowerPoint Presentation</vt:lpstr>
      <vt:lpstr>Membership has its privileges</vt:lpstr>
      <vt:lpstr>https://www.youtube.com/@AINewsFresh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Zain</dc:creator>
  <cp:lastModifiedBy>Zain Naboulsi</cp:lastModifiedBy>
  <cp:revision>96</cp:revision>
  <dcterms:created xsi:type="dcterms:W3CDTF">2024-02-05T00:50:55Z</dcterms:created>
  <dcterms:modified xsi:type="dcterms:W3CDTF">2024-08-11T01:44:04Z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