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357" r:id="rId3"/>
    <p:sldId id="345" r:id="rId4"/>
    <p:sldId id="346" r:id="rId5"/>
    <p:sldId id="331" r:id="rId6"/>
    <p:sldId id="33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249" autoAdjust="0"/>
  </p:normalViewPr>
  <p:slideViewPr>
    <p:cSldViewPr snapToGrid="0">
      <p:cViewPr varScale="1">
        <p:scale>
          <a:sx n="108" d="100"/>
          <a:sy n="108" d="100"/>
        </p:scale>
        <p:origin x="28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penguin dataset and do a full data analysis of the data with all visuals possible.</a:t>
            </a:r>
          </a:p>
          <a:p>
            <a:r>
              <a:rPr lang="en-US" dirty="0"/>
              <a:t>Look at this data and do a full data analysis with all data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function that glues two pieces of text together with a space between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the python packages currently installed.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https://gemini.google.com/extensions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@Google Drive summarize all the AI articles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099DF7-C091-ED17-BA23-EB921AA64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28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12850B-1A1D-5FD3-66C1-3E27164B8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787" y="1831736"/>
            <a:ext cx="8791575" cy="2953523"/>
          </a:xfrm>
        </p:spPr>
        <p:txBody>
          <a:bodyPr>
            <a:normAutofit/>
          </a:bodyPr>
          <a:lstStyle/>
          <a:p>
            <a:r>
              <a:rPr lang="en-US" dirty="0"/>
              <a:t>How to</a:t>
            </a:r>
            <a:br>
              <a:rPr lang="en-US" dirty="0"/>
            </a:br>
            <a:r>
              <a:rPr lang="en-US" dirty="0"/>
              <a:t>really use</a:t>
            </a:r>
            <a:br>
              <a:rPr lang="en-US" dirty="0"/>
            </a:br>
            <a:r>
              <a:rPr lang="en-US" dirty="0"/>
              <a:t>Google</a:t>
            </a:r>
            <a:br>
              <a:rPr lang="en-US" dirty="0"/>
            </a:br>
            <a:r>
              <a:rPr lang="en-US" dirty="0"/>
              <a:t>Gemini 1.5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43E24-5182-7F92-9F9B-B00D4F720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22" y="5554494"/>
            <a:ext cx="1303506" cy="13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68BB4-6A05-94C6-3005-716EEBC53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228" y="2597285"/>
            <a:ext cx="8791575" cy="1418516"/>
          </a:xfrm>
        </p:spPr>
        <p:txBody>
          <a:bodyPr>
            <a:normAutofit/>
          </a:bodyPr>
          <a:lstStyle/>
          <a:p>
            <a:r>
              <a:rPr lang="en-US" sz="4400" dirty="0"/>
              <a:t>Data </a:t>
            </a:r>
            <a:br>
              <a:rPr lang="en-US" sz="4400" dirty="0"/>
            </a:br>
            <a:r>
              <a:rPr lang="en-US" sz="4400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529FB-4167-6A90-B881-5ECE0681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38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6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CC72-3D60-F60F-5386-0E8C43FF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Gemini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6BA4E-5ACF-676A-1EB8-BF5E12EB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78" y="1758778"/>
            <a:ext cx="5866667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6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B767-BF49-9BDF-8E96-C4392947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5099"/>
            <a:ext cx="9905998" cy="937908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AF153D-A12A-DF4C-D001-AD4675D5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596" y="1001950"/>
            <a:ext cx="10077855" cy="56809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IPython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PIL, __future__, __hello__, __main__,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aix_support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bootsubprocess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collections_abc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compat_pickle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_compression,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markupbase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osx_support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py_abc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pydecimal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pyio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sitebuiltins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strptime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_sysconfigdata__darwin_x86_64-darwin, _sysconfigdata__linux_aarch64-linux-gnu, _sysconfigdata__linux_x86_64-linux-gnu,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threading_local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_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weakrefset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abc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absl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aifc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altair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antigravity,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apipkg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appdirs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argparse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ast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async_sandbox_rpc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asynchat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asyncio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asyncore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attr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attrs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base64,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bdb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bisect,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blaze_compatibility_hack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bz2,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cProfile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calendar,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cgi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cgitb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charts_json_writer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chess, chunk,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cmd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code, codecs,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codeop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collections,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colorsys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compileall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concurrent,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configparser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contextlib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contextvars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contourpy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copy,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copyreg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crypt,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cssselect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csv,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ctypes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curses, cv2, cycler,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dataclasses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datetime,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dateutil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dbm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decimal, decorator,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defusedxml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difflib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dis,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distutils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doctest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email, encodings,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entrypoints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enum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et_xmlfile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filecmp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fileinput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fnmatch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fontTools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format_exception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fractions, fs,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ftplib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functools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future,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genericpath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getopt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getpass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gettext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glob, gmpy2, google, google3,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graphlib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gzip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hashlib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heapq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hmac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html, http,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husl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imaplib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imghdr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imp,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importlib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iniconfig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inspect, io,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ipaddress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jaraco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jinja2,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joblib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json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jsonschema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keyword,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kiwisolver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lib2to3,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libfuturize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libpasteurize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linecache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locale, logging,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lxml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lzma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mailbox,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mailcap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markupsafe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matplotlib,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matplotlib_post_processor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mimetypes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modulefinder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more_itertools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mpl_toolkits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mpmath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multiprocessing,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netrc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nntplib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ntpath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nturl2path, numbers,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numexpr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numpy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opcode,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openpyxl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operator,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optparse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os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packaging, pandas, past,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pathlib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patsy,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pdb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pexpect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pickle,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pickletools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pipes,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pkg_resources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pkgutil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platform,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platformdirs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plistlib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poplib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posixpath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pprint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profile,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pstats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psutil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pty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ptyprocess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py_compile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py_interpreter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py_interpreter_blaze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pyclbr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pydoc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pydoc_data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pydot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pyglet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pyparsing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pyrsistent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pytz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queue,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quopri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random, re,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reprlib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rlcompleter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runpy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sandbox_rpc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sandbox_rpc_pb2, sched,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scipy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seaborn, secrets, selectors, shelve,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shlex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shutil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signal, site, six,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sklearn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smtpd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smtplib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sndhdr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socket,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socketserver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sqlite3,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sre_compile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sre_constants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sre_parse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ssl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stat, statistics,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statsmodels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string,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stringprep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striprtf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struct, subprocess,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sunau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sympy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symtable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sysconfig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tables,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tabnanny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tarfile,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telnetlib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tempfile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textwrap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theano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this, threading,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threadpoolctl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timeit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tkinter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token, tokenize,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tomllib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toolz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tornado, trace, traceback,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tracemalloc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tty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turtle, types, typing,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uharfbuzz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unittest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urllib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uu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uuid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vega_datasets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venv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warnings, wave,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weakref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webbrowser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wsgiref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xdrlib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xlrd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xml,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xmlrpc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zipapp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zipfile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zipimport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zmq</a:t>
            </a:r>
            <a:r>
              <a:rPr lang="en-US" b="0" i="0" dirty="0">
                <a:solidFill>
                  <a:srgbClr val="FA903E"/>
                </a:solidFill>
                <a:effectLst/>
                <a:latin typeface="Google Sans Mono"/>
              </a:rPr>
              <a:t>, </a:t>
            </a:r>
            <a:r>
              <a:rPr lang="en-US" b="0" i="0" dirty="0" err="1">
                <a:solidFill>
                  <a:srgbClr val="FA903E"/>
                </a:solidFill>
                <a:effectLst/>
                <a:latin typeface="Google Sans Mono"/>
              </a:rPr>
              <a:t>zoneinfo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6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68BB4-6A05-94C6-3005-716EEBC53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48" y="2324911"/>
            <a:ext cx="8791575" cy="1021404"/>
          </a:xfrm>
        </p:spPr>
        <p:txBody>
          <a:bodyPr>
            <a:normAutofit/>
          </a:bodyPr>
          <a:lstStyle/>
          <a:p>
            <a:r>
              <a:rPr lang="en-US" sz="4400" dirty="0"/>
              <a:t>Extensions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F0438-F7AD-806D-A5AC-20DE03721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72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7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E6A050-0D14-58B5-4FCD-888F234B9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6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5473</TotalTime>
  <Words>752</Words>
  <Application>Microsoft Office PowerPoint</Application>
  <PresentationFormat>Widescreen</PresentationFormat>
  <Paragraphs>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Google Sans</vt:lpstr>
      <vt:lpstr>Google Sans Mono</vt:lpstr>
      <vt:lpstr>Tw Cen MT</vt:lpstr>
      <vt:lpstr>Circuit</vt:lpstr>
      <vt:lpstr>How to really use Google Gemini 1.5</vt:lpstr>
      <vt:lpstr>Data  Analysis</vt:lpstr>
      <vt:lpstr>Python in Gemini</vt:lpstr>
      <vt:lpstr>packages</vt:lpstr>
      <vt:lpstr>Extensions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24</cp:revision>
  <dcterms:created xsi:type="dcterms:W3CDTF">2023-10-26T23:38:07Z</dcterms:created>
  <dcterms:modified xsi:type="dcterms:W3CDTF">2024-08-09T02:53:53Z</dcterms:modified>
</cp:coreProperties>
</file>