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343" r:id="rId3"/>
    <p:sldId id="358" r:id="rId4"/>
    <p:sldId id="336" r:id="rId5"/>
    <p:sldId id="353" r:id="rId6"/>
    <p:sldId id="33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8249" autoAdjust="0"/>
  </p:normalViewPr>
  <p:slideViewPr>
    <p:cSldViewPr snapToGrid="0">
      <p:cViewPr varScale="1">
        <p:scale>
          <a:sx n="88" d="100"/>
          <a:sy n="88" d="100"/>
        </p:scale>
        <p:origin x="8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me a 500 word essay on space-time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1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https://storage.googleapis.com/deepmind-media/gemini/gemini_v1_5_report.pdf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2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099DF7-C091-ED17-BA23-EB921AA6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28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2850B-1A1D-5FD3-66C1-3E27164B8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787" y="1831736"/>
            <a:ext cx="8791575" cy="2953523"/>
          </a:xfrm>
        </p:spPr>
        <p:txBody>
          <a:bodyPr>
            <a:normAutofit/>
          </a:bodyPr>
          <a:lstStyle/>
          <a:p>
            <a:r>
              <a:rPr lang="en-US" dirty="0"/>
              <a:t>How to</a:t>
            </a:r>
            <a:br>
              <a:rPr lang="en-US" dirty="0"/>
            </a:br>
            <a:r>
              <a:rPr lang="en-US" dirty="0"/>
              <a:t>really use</a:t>
            </a:r>
            <a:br>
              <a:rPr lang="en-US" dirty="0"/>
            </a:br>
            <a:r>
              <a:rPr lang="en-US" dirty="0"/>
              <a:t>Google</a:t>
            </a:r>
            <a:br>
              <a:rPr lang="en-US" dirty="0"/>
            </a:br>
            <a:r>
              <a:rPr lang="en-US" dirty="0"/>
              <a:t>Gemini 1.5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43E24-5182-7F92-9F9B-B00D4F720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22" y="5554494"/>
            <a:ext cx="1303506" cy="13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7CA8-8F2A-9D14-BFCB-7C83CA6B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6" y="2227634"/>
            <a:ext cx="9906000" cy="1898414"/>
          </a:xfrm>
        </p:spPr>
        <p:txBody>
          <a:bodyPr/>
          <a:lstStyle/>
          <a:p>
            <a:r>
              <a:rPr lang="en-US" dirty="0"/>
              <a:t>Exploring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C91A7-7C90-75CA-C44F-5D0F0592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2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1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0205-CDDF-819A-328F-BB74E5B4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68" y="741724"/>
            <a:ext cx="9470065" cy="53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2F737C-0CF5-AD53-50A7-E7EDA47A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88" y="2444986"/>
            <a:ext cx="9906000" cy="984014"/>
          </a:xfrm>
        </p:spPr>
        <p:txBody>
          <a:bodyPr>
            <a:normAutofit/>
          </a:bodyPr>
          <a:lstStyle/>
          <a:p>
            <a:r>
              <a:rPr lang="en-US" sz="4400" dirty="0"/>
              <a:t>speed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F9733-035C-7C96-BFA2-A84A6B9D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28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0E277-5495-1EB5-20B0-6592D6EA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64" y="2135596"/>
            <a:ext cx="8081273" cy="25868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2B55C6-A8D2-850D-DDE5-2F040CD1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comparison</a:t>
            </a:r>
          </a:p>
        </p:txBody>
      </p:sp>
    </p:spTree>
    <p:extLst>
      <p:ext uri="{BB962C8B-B14F-4D97-AF65-F5344CB8AC3E}">
        <p14:creationId xmlns:p14="http://schemas.microsoft.com/office/powerpoint/2010/main" val="35211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E6A050-0D14-58B5-4FCD-888F234B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5381</TotalTime>
  <Words>48</Words>
  <Application>Microsoft Office PowerPoint</Application>
  <PresentationFormat>Widescreen</PresentationFormat>
  <Paragraphs>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How to really use Google Gemini 1.5</vt:lpstr>
      <vt:lpstr>Exploring the interface</vt:lpstr>
      <vt:lpstr>PowerPoint Presentation</vt:lpstr>
      <vt:lpstr>speed</vt:lpstr>
      <vt:lpstr>Speed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19</cp:revision>
  <dcterms:created xsi:type="dcterms:W3CDTF">2023-10-26T23:38:07Z</dcterms:created>
  <dcterms:modified xsi:type="dcterms:W3CDTF">2024-08-07T12:02:25Z</dcterms:modified>
</cp:coreProperties>
</file>