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1"/>
  </p:notesMasterIdLst>
  <p:sldIdLst>
    <p:sldId id="459" r:id="rId2"/>
    <p:sldId id="460" r:id="rId3"/>
    <p:sldId id="561" r:id="rId4"/>
    <p:sldId id="555" r:id="rId5"/>
    <p:sldId id="395" r:id="rId6"/>
    <p:sldId id="396" r:id="rId7"/>
    <p:sldId id="539" r:id="rId8"/>
    <p:sldId id="562" r:id="rId9"/>
    <p:sldId id="455" r:id="rId10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8" autoAdjust="0"/>
    <p:restoredTop sz="87530" autoAdjust="0"/>
  </p:normalViewPr>
  <p:slideViewPr>
    <p:cSldViewPr snapToGrid="0">
      <p:cViewPr varScale="1">
        <p:scale>
          <a:sx n="89" d="100"/>
          <a:sy n="89" d="100"/>
        </p:scale>
        <p:origin x="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6F59F7F-A7D9-4D24-A733-F2437F29823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7B3A593-3E8F-4379-9F73-F236B8A3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https://www.udio.com/create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5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2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1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9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5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2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8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5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1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64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35542-080F-12A6-5048-15D1C7B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223" y="1634706"/>
            <a:ext cx="8791575" cy="3588588"/>
          </a:xfrm>
        </p:spPr>
        <p:txBody>
          <a:bodyPr>
            <a:normAutofit/>
          </a:bodyPr>
          <a:lstStyle/>
          <a:p>
            <a:r>
              <a:rPr lang="en-US" dirty="0"/>
              <a:t>How to</a:t>
            </a:r>
            <a:br>
              <a:rPr lang="en-US" dirty="0"/>
            </a:br>
            <a:r>
              <a:rPr lang="en-US" dirty="0"/>
              <a:t>Really use</a:t>
            </a:r>
            <a:br>
              <a:rPr lang="en-US" dirty="0"/>
            </a:br>
            <a:r>
              <a:rPr lang="en-US" dirty="0"/>
              <a:t>Udio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E31F6-D2D0-E829-11FF-B63364A4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19" y="1671547"/>
            <a:ext cx="6256562" cy="3284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6952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27D0-0161-5805-C825-7C02A3FB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646"/>
            <a:ext cx="9905998" cy="1198993"/>
          </a:xfrm>
        </p:spPr>
        <p:txBody>
          <a:bodyPr/>
          <a:lstStyle/>
          <a:p>
            <a:r>
              <a:rPr lang="en-US" dirty="0"/>
              <a:t>What is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DE12-2E0D-8CD8-BCD8-FEFFC68F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5640"/>
            <a:ext cx="9905999" cy="5305782"/>
          </a:xfrm>
        </p:spPr>
        <p:txBody>
          <a:bodyPr>
            <a:normAutofit fontScale="92500" lnSpcReduction="20000"/>
          </a:bodyPr>
          <a:lstStyle/>
          <a:p>
            <a:r>
              <a:rPr lang="en-US" sz="3200" strike="sngStrike" dirty="0"/>
              <a:t>What is Udio?</a:t>
            </a:r>
          </a:p>
          <a:p>
            <a:r>
              <a:rPr lang="en-US" sz="3200" strike="sngStrike" dirty="0"/>
              <a:t>Getting Started</a:t>
            </a:r>
          </a:p>
          <a:p>
            <a:r>
              <a:rPr lang="en-US" sz="3200" strike="sngStrike" dirty="0"/>
              <a:t>A Tour of the Environment</a:t>
            </a:r>
          </a:p>
          <a:p>
            <a:r>
              <a:rPr lang="en-US" sz="3200" strike="sngStrike" dirty="0"/>
              <a:t>The Importance of Good Prompts</a:t>
            </a:r>
          </a:p>
          <a:p>
            <a:r>
              <a:rPr lang="en-US" sz="3200" strike="sngStrike" dirty="0"/>
              <a:t>Creating Music</a:t>
            </a:r>
          </a:p>
          <a:p>
            <a:r>
              <a:rPr lang="en-US" sz="3200" dirty="0"/>
              <a:t>Working with Advanced Features</a:t>
            </a:r>
          </a:p>
          <a:p>
            <a:r>
              <a:rPr lang="en-US" sz="3200" dirty="0"/>
              <a:t>Remixing</a:t>
            </a:r>
          </a:p>
          <a:p>
            <a:r>
              <a:rPr lang="en-US" sz="3200" dirty="0"/>
              <a:t>Extending</a:t>
            </a:r>
          </a:p>
          <a:p>
            <a:r>
              <a:rPr lang="en-US" sz="3200" dirty="0"/>
              <a:t>Inpainting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520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8B5A-69B9-FFDB-C710-E6C95EDE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54282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BA806-850F-D000-DD1C-04889FA2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28" y="0"/>
            <a:ext cx="4216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7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5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176201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FA02-BBC7-26DC-EAE1-33B6505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same song</a:t>
            </a:r>
            <a:br>
              <a:rPr lang="en-US" dirty="0"/>
            </a:br>
            <a:r>
              <a:rPr lang="en-US" dirty="0"/>
              <a:t>at different quality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FA03D-770D-FF4A-9023-44BCC986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51" y="2512771"/>
            <a:ext cx="8669698" cy="22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59BE7-8DB7-C08A-3BC2-8622AF68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19" y="1786748"/>
            <a:ext cx="6256562" cy="3284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6414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10448</TotalTime>
  <Words>101</Words>
  <Application>Microsoft Office PowerPoint</Application>
  <PresentationFormat>Widescreen</PresentationFormat>
  <Paragraphs>21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How to Really use Udio  Part 4</vt:lpstr>
      <vt:lpstr>What is covered</vt:lpstr>
      <vt:lpstr>Working with Advanced Features</vt:lpstr>
      <vt:lpstr>PowerPoint Presentation</vt:lpstr>
      <vt:lpstr>PowerPoint Presentation</vt:lpstr>
      <vt:lpstr>Membership has its privileges</vt:lpstr>
      <vt:lpstr>https://www.youtube.com/@AINewsFresh</vt:lpstr>
      <vt:lpstr>Creating the same song at different quality levels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31</cp:revision>
  <cp:lastPrinted>2024-03-11T13:51:07Z</cp:lastPrinted>
  <dcterms:created xsi:type="dcterms:W3CDTF">2023-10-26T23:38:07Z</dcterms:created>
  <dcterms:modified xsi:type="dcterms:W3CDTF">2024-08-21T02:06:21Z</dcterms:modified>
</cp:coreProperties>
</file>