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18"/>
  </p:notesMasterIdLst>
  <p:sldIdLst>
    <p:sldId id="459" r:id="rId2"/>
    <p:sldId id="460" r:id="rId3"/>
    <p:sldId id="461" r:id="rId4"/>
    <p:sldId id="462" r:id="rId5"/>
    <p:sldId id="540" r:id="rId6"/>
    <p:sldId id="466" r:id="rId7"/>
    <p:sldId id="542" r:id="rId8"/>
    <p:sldId id="543" r:id="rId9"/>
    <p:sldId id="548" r:id="rId10"/>
    <p:sldId id="544" r:id="rId11"/>
    <p:sldId id="541" r:id="rId12"/>
    <p:sldId id="545" r:id="rId13"/>
    <p:sldId id="395" r:id="rId14"/>
    <p:sldId id="396" r:id="rId15"/>
    <p:sldId id="539" r:id="rId16"/>
    <p:sldId id="455" r:id="rId17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8" autoAdjust="0"/>
    <p:restoredTop sz="87530" autoAdjust="0"/>
  </p:normalViewPr>
  <p:slideViewPr>
    <p:cSldViewPr snapToGrid="0">
      <p:cViewPr varScale="1">
        <p:scale>
          <a:sx n="89" d="100"/>
          <a:sy n="89" d="100"/>
        </p:scale>
        <p:origin x="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06F59F7F-A7D9-4D24-A733-F2437F29823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7B3A593-3E8F-4379-9F73-F236B8A3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https://www.udio.com/about-us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https://www.udio.com/faq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https://www.udio.com/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81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https://www.udio.com/pricing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6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5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24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14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97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5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29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5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3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7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8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4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7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5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1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8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64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35542-080F-12A6-5048-15D1C7B4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223" y="1634706"/>
            <a:ext cx="8791575" cy="3588588"/>
          </a:xfrm>
        </p:spPr>
        <p:txBody>
          <a:bodyPr>
            <a:normAutofit/>
          </a:bodyPr>
          <a:lstStyle/>
          <a:p>
            <a:r>
              <a:rPr lang="en-US" dirty="0"/>
              <a:t>How to</a:t>
            </a:r>
            <a:br>
              <a:rPr lang="en-US" dirty="0"/>
            </a:br>
            <a:r>
              <a:rPr lang="en-US" dirty="0"/>
              <a:t>Really use</a:t>
            </a:r>
            <a:br>
              <a:rPr lang="en-US" dirty="0"/>
            </a:br>
            <a:r>
              <a:rPr lang="en-US" dirty="0"/>
              <a:t>Udio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E31F6-D2D0-E829-11FF-B63364A4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119" y="1671547"/>
            <a:ext cx="6256562" cy="32845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6952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B72580-3FED-B1D0-3B60-922398D4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869"/>
            <a:ext cx="12192000" cy="446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0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44A2A3-0F92-20D4-E8FF-B7D133D30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57" y="0"/>
            <a:ext cx="11090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9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385E2-F2AE-A303-9098-410C368E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32" y="0"/>
            <a:ext cx="3709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8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F107F-10A0-5DE5-FC11-D19FC327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69" y="4791922"/>
            <a:ext cx="85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4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284514"/>
            <a:ext cx="9353550" cy="53448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DBAB5D9-72C1-1A4E-C34E-F55A4072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291591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B59BE7-8DB7-C08A-3BC2-8622AF68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19" y="1786748"/>
            <a:ext cx="6256562" cy="32845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641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27D0-0161-5805-C825-7C02A3FB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6646"/>
            <a:ext cx="9905998" cy="1198993"/>
          </a:xfrm>
        </p:spPr>
        <p:txBody>
          <a:bodyPr/>
          <a:lstStyle/>
          <a:p>
            <a:r>
              <a:rPr lang="en-US" dirty="0"/>
              <a:t>What is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DE12-2E0D-8CD8-BCD8-FEFFC68F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5640"/>
            <a:ext cx="9905999" cy="530578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What is Udio?</a:t>
            </a:r>
          </a:p>
          <a:p>
            <a:r>
              <a:rPr lang="en-US" sz="3200" dirty="0"/>
              <a:t>Getting Started</a:t>
            </a:r>
          </a:p>
          <a:p>
            <a:r>
              <a:rPr lang="en-US" sz="3200" dirty="0"/>
              <a:t>A Tour of the Environment</a:t>
            </a:r>
          </a:p>
          <a:p>
            <a:r>
              <a:rPr lang="en-US" sz="3200" dirty="0"/>
              <a:t>The Importance of Good Prompts</a:t>
            </a:r>
          </a:p>
          <a:p>
            <a:r>
              <a:rPr lang="en-US" sz="3200" dirty="0"/>
              <a:t>Creating Music</a:t>
            </a:r>
          </a:p>
          <a:p>
            <a:r>
              <a:rPr lang="en-US" sz="3200" dirty="0"/>
              <a:t>Working with Advanced Features</a:t>
            </a:r>
          </a:p>
          <a:p>
            <a:r>
              <a:rPr lang="en-US" sz="3200" dirty="0"/>
              <a:t>Remixing</a:t>
            </a:r>
          </a:p>
          <a:p>
            <a:r>
              <a:rPr lang="en-US" sz="3200" dirty="0"/>
              <a:t>Extending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520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AA3D54-5FE4-5EB4-858E-8EDC2FB2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Udio?</a:t>
            </a:r>
          </a:p>
        </p:txBody>
      </p:sp>
    </p:spTree>
    <p:extLst>
      <p:ext uri="{BB962C8B-B14F-4D97-AF65-F5344CB8AC3E}">
        <p14:creationId xmlns:p14="http://schemas.microsoft.com/office/powerpoint/2010/main" val="147966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6E0E2A3-6531-D174-DBA7-2E79F2CC2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6412"/>
            <a:ext cx="12192000" cy="26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7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D291E-1A67-43B1-A0FD-B35A0F58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5311"/>
            <a:ext cx="12192000" cy="47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4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2E1E-DA5F-9A30-6FF5-5B4A11DE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33777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B41954-F46E-7F06-E6C2-0D9C1DB2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329"/>
            <a:ext cx="12192000" cy="447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1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801909-97D8-F6E3-EF6D-16ED4E30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2756"/>
            <a:ext cx="12192000" cy="35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7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80A06B-3002-40F2-CEE2-11FBB040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0" y="2459736"/>
            <a:ext cx="11715861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08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9953</TotalTime>
  <Words>122</Words>
  <Application>Microsoft Office PowerPoint</Application>
  <PresentationFormat>Widescreen</PresentationFormat>
  <Paragraphs>26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Circuit</vt:lpstr>
      <vt:lpstr>How to Really use Udio  Part 1</vt:lpstr>
      <vt:lpstr>What is covered</vt:lpstr>
      <vt:lpstr>What is Udio?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Membership has its privileges</vt:lpstr>
      <vt:lpstr>https://www.youtube.com/@AINewsFresh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Zain</dc:creator>
  <cp:lastModifiedBy>Zain Naboulsi</cp:lastModifiedBy>
  <cp:revision>25</cp:revision>
  <cp:lastPrinted>2024-03-11T13:51:07Z</cp:lastPrinted>
  <dcterms:created xsi:type="dcterms:W3CDTF">2023-10-26T23:38:07Z</dcterms:created>
  <dcterms:modified xsi:type="dcterms:W3CDTF">2024-08-20T17:51:49Z</dcterms:modified>
</cp:coreProperties>
</file>