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4"/>
  </p:notesMasterIdLst>
  <p:sldIdLst>
    <p:sldId id="459" r:id="rId2"/>
    <p:sldId id="460" r:id="rId3"/>
    <p:sldId id="564" r:id="rId4"/>
    <p:sldId id="565" r:id="rId5"/>
    <p:sldId id="395" r:id="rId6"/>
    <p:sldId id="396" r:id="rId7"/>
    <p:sldId id="539" r:id="rId8"/>
    <p:sldId id="566" r:id="rId9"/>
    <p:sldId id="567" r:id="rId10"/>
    <p:sldId id="568" r:id="rId11"/>
    <p:sldId id="569" r:id="rId12"/>
    <p:sldId id="455" r:id="rId13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87530" autoAdjust="0"/>
  </p:normalViewPr>
  <p:slideViewPr>
    <p:cSldViewPr snapToGrid="0">
      <p:cViewPr varScale="1">
        <p:scale>
          <a:sx n="89" d="100"/>
          <a:sy n="89" d="100"/>
        </p:scale>
        <p:origin x="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0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50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2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245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1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9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5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2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5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3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8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4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7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5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1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8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64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35542-080F-12A6-5048-15D1C7B4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223" y="1634706"/>
            <a:ext cx="8791575" cy="3588588"/>
          </a:xfrm>
        </p:spPr>
        <p:txBody>
          <a:bodyPr>
            <a:normAutofit/>
          </a:bodyPr>
          <a:lstStyle/>
          <a:p>
            <a:r>
              <a:rPr lang="en-US" dirty="0"/>
              <a:t>How to</a:t>
            </a:r>
            <a:br>
              <a:rPr lang="en-US" dirty="0"/>
            </a:br>
            <a:r>
              <a:rPr lang="en-US" dirty="0"/>
              <a:t>Really use</a:t>
            </a:r>
            <a:br>
              <a:rPr lang="en-US" dirty="0"/>
            </a:br>
            <a:r>
              <a:rPr lang="en-US" dirty="0"/>
              <a:t>Udio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Part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E31F6-D2D0-E829-11FF-B63364A4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119" y="1671547"/>
            <a:ext cx="6256562" cy="3284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952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DCDD-8F57-D3E4-ECB1-F04DE235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Inpainting</a:t>
            </a:r>
          </a:p>
        </p:txBody>
      </p:sp>
    </p:spTree>
    <p:extLst>
      <p:ext uri="{BB962C8B-B14F-4D97-AF65-F5344CB8AC3E}">
        <p14:creationId xmlns:p14="http://schemas.microsoft.com/office/powerpoint/2010/main" val="1755815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CD420D-67A9-CDDA-01BB-C376EA15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22" y="1245568"/>
            <a:ext cx="8347155" cy="43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59BE7-8DB7-C08A-3BC2-8622AF68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19" y="1786748"/>
            <a:ext cx="6256562" cy="32845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764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27D0-0161-5805-C825-7C02A3FB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6646"/>
            <a:ext cx="9905998" cy="1198993"/>
          </a:xfrm>
        </p:spPr>
        <p:txBody>
          <a:bodyPr/>
          <a:lstStyle/>
          <a:p>
            <a:r>
              <a:rPr lang="en-US" dirty="0"/>
              <a:t>What is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6DE12-2E0D-8CD8-BCD8-FEFFC68F7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5640"/>
            <a:ext cx="9905999" cy="5305782"/>
          </a:xfrm>
        </p:spPr>
        <p:txBody>
          <a:bodyPr>
            <a:normAutofit fontScale="92500" lnSpcReduction="20000"/>
          </a:bodyPr>
          <a:lstStyle/>
          <a:p>
            <a:r>
              <a:rPr lang="en-US" sz="3200" strike="sngStrike" dirty="0"/>
              <a:t>What is Udio?</a:t>
            </a:r>
          </a:p>
          <a:p>
            <a:r>
              <a:rPr lang="en-US" sz="3200" strike="sngStrike" dirty="0"/>
              <a:t>Getting Started</a:t>
            </a:r>
          </a:p>
          <a:p>
            <a:r>
              <a:rPr lang="en-US" sz="3200" strike="sngStrike" dirty="0"/>
              <a:t>A Tour of the Environment</a:t>
            </a:r>
          </a:p>
          <a:p>
            <a:r>
              <a:rPr lang="en-US" sz="3200" strike="sngStrike" dirty="0"/>
              <a:t>The Importance of Good Prompts</a:t>
            </a:r>
          </a:p>
          <a:p>
            <a:r>
              <a:rPr lang="en-US" sz="3200" strike="sngStrike" dirty="0"/>
              <a:t>Creating Music</a:t>
            </a:r>
          </a:p>
          <a:p>
            <a:r>
              <a:rPr lang="en-US" sz="3200" strike="sngStrike" dirty="0"/>
              <a:t>Working with Advanced Features</a:t>
            </a:r>
          </a:p>
          <a:p>
            <a:r>
              <a:rPr lang="en-US" sz="3200" dirty="0"/>
              <a:t>Remixing</a:t>
            </a:r>
          </a:p>
          <a:p>
            <a:r>
              <a:rPr lang="en-US" sz="3200" dirty="0"/>
              <a:t>Extending</a:t>
            </a:r>
          </a:p>
          <a:p>
            <a:r>
              <a:rPr lang="en-US" sz="3200" dirty="0"/>
              <a:t>Inpainting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520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DCCD75-04E6-8854-6819-2A8F8467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Remixing</a:t>
            </a:r>
          </a:p>
        </p:txBody>
      </p:sp>
    </p:spTree>
    <p:extLst>
      <p:ext uri="{BB962C8B-B14F-4D97-AF65-F5344CB8AC3E}">
        <p14:creationId xmlns:p14="http://schemas.microsoft.com/office/powerpoint/2010/main" val="36649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D456C3-835D-DC96-7D37-384AB9FC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881"/>
            <a:ext cx="12192000" cy="50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9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53319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8763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7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BC4E-C17E-25E4-1D43-0842D163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1316"/>
            <a:ext cx="9905998" cy="1044912"/>
          </a:xfrm>
        </p:spPr>
        <p:txBody>
          <a:bodyPr/>
          <a:lstStyle/>
          <a:p>
            <a:r>
              <a:rPr lang="en-US" dirty="0"/>
              <a:t>Membership has its privileges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4CE65A-EF34-64F7-95BD-713ECE74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762" y="1295401"/>
            <a:ext cx="7353300" cy="3359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F107F-10A0-5DE5-FC11-D19FC327D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9" y="4791922"/>
            <a:ext cx="8514286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5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284514"/>
            <a:ext cx="9353550" cy="534488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DBAB5D9-72C1-1A4E-C34E-F55A4072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762014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F412-367E-58F8-279C-33D164FC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</a:t>
            </a:r>
          </a:p>
        </p:txBody>
      </p:sp>
    </p:spTree>
    <p:extLst>
      <p:ext uri="{BB962C8B-B14F-4D97-AF65-F5344CB8AC3E}">
        <p14:creationId xmlns:p14="http://schemas.microsoft.com/office/powerpoint/2010/main" val="48591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223746-3530-E344-325B-2ED8DB23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395"/>
            <a:ext cx="12192000" cy="506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48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10464</TotalTime>
  <Words>81</Words>
  <Application>Microsoft Office PowerPoint</Application>
  <PresentationFormat>Widescreen</PresentationFormat>
  <Paragraphs>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Tw Cen MT</vt:lpstr>
      <vt:lpstr>Circuit</vt:lpstr>
      <vt:lpstr>How to Really use Udio  Part 5</vt:lpstr>
      <vt:lpstr>What is covered</vt:lpstr>
      <vt:lpstr>Remixing</vt:lpstr>
      <vt:lpstr>PowerPoint Presentation</vt:lpstr>
      <vt:lpstr>PowerPoint Presentation</vt:lpstr>
      <vt:lpstr>Membership has its privileges</vt:lpstr>
      <vt:lpstr>https://www.youtube.com/@AINewsFresh</vt:lpstr>
      <vt:lpstr>extending</vt:lpstr>
      <vt:lpstr>PowerPoint Presentation</vt:lpstr>
      <vt:lpstr>Inpainting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Zain</dc:creator>
  <cp:lastModifiedBy>Zain Naboulsi</cp:lastModifiedBy>
  <cp:revision>33</cp:revision>
  <cp:lastPrinted>2024-03-11T13:51:07Z</cp:lastPrinted>
  <dcterms:created xsi:type="dcterms:W3CDTF">2023-10-26T23:38:07Z</dcterms:created>
  <dcterms:modified xsi:type="dcterms:W3CDTF">2024-08-21T02:22:28Z</dcterms:modified>
</cp:coreProperties>
</file>