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9"/>
  </p:notesMasterIdLst>
  <p:handoutMasterIdLst>
    <p:handoutMasterId r:id="rId20"/>
  </p:handoutMasterIdLst>
  <p:sldIdLst>
    <p:sldId id="751" r:id="rId5"/>
    <p:sldId id="891" r:id="rId6"/>
    <p:sldId id="941" r:id="rId7"/>
    <p:sldId id="942" r:id="rId8"/>
    <p:sldId id="395" r:id="rId9"/>
    <p:sldId id="396" r:id="rId10"/>
    <p:sldId id="602" r:id="rId11"/>
    <p:sldId id="539" r:id="rId12"/>
    <p:sldId id="601" r:id="rId13"/>
    <p:sldId id="949" r:id="rId14"/>
    <p:sldId id="950" r:id="rId15"/>
    <p:sldId id="944" r:id="rId16"/>
    <p:sldId id="943" r:id="rId17"/>
    <p:sldId id="94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90B8"/>
    <a:srgbClr val="1A3260"/>
    <a:srgbClr val="7030A0"/>
    <a:srgbClr val="42955F"/>
    <a:srgbClr val="AE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98" autoAdjust="0"/>
    <p:restoredTop sz="89422" autoAdjust="0"/>
  </p:normalViewPr>
  <p:slideViewPr>
    <p:cSldViewPr snapToGrid="0">
      <p:cViewPr varScale="1">
        <p:scale>
          <a:sx n="89" d="100"/>
          <a:sy n="89" d="100"/>
        </p:scale>
        <p:origin x="106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F8CE8-0027-A28E-98EE-635CA6BDB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AF2638-1331-52FB-A1E3-1D3A863028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F58A3C-C568-9516-481B-DF4C62DB8C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7CBDF-C217-2039-3C2B-AC3CE652C2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51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https://platform.openai.com/docs/api-reference/responses/create#responses-create-store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87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https://community.openai.com/t/chat-completions-history-on-openai-dashboard/987804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92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1CA98-89DC-DF52-0D3A-AACAA19D1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A72375-B4FA-8A1F-D789-973F6CFA3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4DB1E5-1D64-ADCA-088C-0A143C08BD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5E319-A44D-8EDB-A073-71B94C3649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59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79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https://platform.openai.com/docs/api-reference/responses/create#responses-create-user</a:t>
            </a:r>
          </a:p>
          <a:p>
            <a:r>
              <a:rPr lang="en-US" dirty="0"/>
              <a:t>https://platform.openai.com/docs/guides/safety-best-practices#end-user-ids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5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https://platform.openai.com/docs/api-reference/responses/create#responses-create-metadata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53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954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https://www.youtube.com/@reallyeasyai/join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0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cap="none" dirty="0"/>
              <a:t>https://shop.reallyeasy.ai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468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cap="none" dirty="0"/>
              <a:t>https://www.youtube.com/@ainewsfresh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281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cap="none" dirty="0"/>
              <a:t>https://www.youtube.com/@aipaperspodcastdaily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1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44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4400" b="0" cap="none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>
            <a:normAutofit/>
          </a:bodyPr>
          <a:lstStyle>
            <a:lvl1pPr>
              <a:defRPr sz="4400"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800" b="0" cap="none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0" kern="1200" cap="none">
          <a:solidFill>
            <a:srgbClr val="FFC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8438B-EE18-C816-1A0F-97AA62BD3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2C20037-32F6-243F-798B-D0CFF590745B}"/>
              </a:ext>
            </a:extLst>
          </p:cNvPr>
          <p:cNvSpPr txBox="1"/>
          <p:nvPr/>
        </p:nvSpPr>
        <p:spPr>
          <a:xfrm>
            <a:off x="484513" y="1013464"/>
            <a:ext cx="771328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C000"/>
                </a:solidFill>
                <a:latin typeface="Bangers" pitchFamily="2" charset="0"/>
              </a:rPr>
              <a:t>OpenAI API</a:t>
            </a:r>
          </a:p>
          <a:p>
            <a:r>
              <a:rPr lang="en-US" sz="11500" dirty="0">
                <a:solidFill>
                  <a:srgbClr val="FFFF00"/>
                </a:solidFill>
                <a:latin typeface="Bangers" pitchFamily="2" charset="0"/>
              </a:rPr>
              <a:t>responses</a:t>
            </a:r>
          </a:p>
          <a:p>
            <a:r>
              <a:rPr lang="en-US" sz="11500" dirty="0">
                <a:solidFill>
                  <a:srgbClr val="FFFF00"/>
                </a:solidFill>
                <a:latin typeface="Bangers" pitchFamily="2" charset="0"/>
              </a:rPr>
              <a:t>Three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FD598B-1C7B-48F6-2411-A20615E2E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299" y="362593"/>
            <a:ext cx="6495407" cy="649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03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9ADDBB-B83B-D96C-B607-803ABE392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41" y="2604115"/>
            <a:ext cx="11883719" cy="164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18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5E9EA7-DA80-E1A2-BA06-DCA8F9927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405" y="0"/>
            <a:ext cx="8633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62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4FA6BC-97B1-5B59-C87B-319A6FB70A46}"/>
              </a:ext>
            </a:extLst>
          </p:cNvPr>
          <p:cNvSpPr txBox="1"/>
          <p:nvPr/>
        </p:nvSpPr>
        <p:spPr>
          <a:xfrm>
            <a:off x="102870" y="1054249"/>
            <a:ext cx="11986260" cy="5221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.responses.create(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"gpt-4o-mini"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"developer"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a brilliant author of children's books."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"Write two paragraphs about a frog."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 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max_output_tokens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top_p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user=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"user_id_123"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store=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metadata={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"project": "Frog Adventures Book Series",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"audience_age": "5-8",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"priority": "medium",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"genre": "educational fiction"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338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C4AB-5666-E1ED-484A-B06A2E2A0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User, Metadata, and Store</a:t>
            </a:r>
          </a:p>
        </p:txBody>
      </p:sp>
    </p:spTree>
    <p:extLst>
      <p:ext uri="{BB962C8B-B14F-4D97-AF65-F5344CB8AC3E}">
        <p14:creationId xmlns:p14="http://schemas.microsoft.com/office/powerpoint/2010/main" val="4058453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2D4B5-98EF-ED6D-C796-09B9049C4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4DCE6DA-0572-7149-BC2D-07E89CFD1F4C}"/>
              </a:ext>
            </a:extLst>
          </p:cNvPr>
          <p:cNvSpPr txBox="1"/>
          <p:nvPr/>
        </p:nvSpPr>
        <p:spPr>
          <a:xfrm>
            <a:off x="484513" y="1013464"/>
            <a:ext cx="771328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C000"/>
                </a:solidFill>
                <a:latin typeface="Bangers" pitchFamily="2" charset="0"/>
              </a:rPr>
              <a:t>OpenAI API</a:t>
            </a:r>
          </a:p>
          <a:p>
            <a:r>
              <a:rPr lang="en-US" sz="11500" dirty="0">
                <a:solidFill>
                  <a:srgbClr val="FFFF00"/>
                </a:solidFill>
                <a:latin typeface="Bangers" pitchFamily="2" charset="0"/>
              </a:rPr>
              <a:t>responses</a:t>
            </a:r>
          </a:p>
          <a:p>
            <a:r>
              <a:rPr lang="en-US" sz="11500" dirty="0">
                <a:solidFill>
                  <a:srgbClr val="FFFF00"/>
                </a:solidFill>
                <a:latin typeface="Bangers" pitchFamily="2" charset="0"/>
              </a:rPr>
              <a:t>Three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2B641-3C17-110B-FBE1-C46E05022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299" y="362593"/>
            <a:ext cx="6495407" cy="649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6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422BFBC-59EE-6F71-A429-31646D98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Changes!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8BF0B3-1D89-421F-8806-82F1427E63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000" strike="sngStrike" dirty="0">
                <a:solidFill>
                  <a:srgbClr val="FF0000"/>
                </a:solidFill>
              </a:rPr>
              <a:t>stream_options</a:t>
            </a:r>
          </a:p>
          <a:p>
            <a:r>
              <a:rPr lang="en-US" sz="4000" strike="sngStrike" dirty="0">
                <a:solidFill>
                  <a:srgbClr val="FF0000"/>
                </a:solidFill>
              </a:rPr>
              <a:t>seed</a:t>
            </a:r>
          </a:p>
          <a:p>
            <a:r>
              <a:rPr lang="en-US" sz="4000" strike="sngStrike" dirty="0">
                <a:solidFill>
                  <a:srgbClr val="FF0000"/>
                </a:solidFill>
              </a:rPr>
              <a:t>modalities</a:t>
            </a:r>
          </a:p>
          <a:p>
            <a:r>
              <a:rPr lang="en-US" sz="4000" strike="sngStrike" dirty="0">
                <a:solidFill>
                  <a:srgbClr val="FF0000"/>
                </a:solidFill>
              </a:rPr>
              <a:t>n</a:t>
            </a:r>
          </a:p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B6DB20-6DBC-5447-9940-BF78A826A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060363"/>
            <a:ext cx="5422392" cy="3633047"/>
          </a:xfrm>
        </p:spPr>
        <p:txBody>
          <a:bodyPr anchor="t" anchorCtr="0">
            <a:normAutofit/>
          </a:bodyPr>
          <a:lstStyle/>
          <a:p>
            <a:r>
              <a:rPr lang="en-US" sz="4000" dirty="0">
                <a:solidFill>
                  <a:srgbClr val="92D050"/>
                </a:solidFill>
              </a:rPr>
              <a:t>user</a:t>
            </a:r>
          </a:p>
          <a:p>
            <a:r>
              <a:rPr lang="en-US" sz="4000" dirty="0">
                <a:solidFill>
                  <a:srgbClr val="92D050"/>
                </a:solidFill>
              </a:rPr>
              <a:t>metadata</a:t>
            </a:r>
          </a:p>
          <a:p>
            <a:r>
              <a:rPr lang="en-US" sz="4000" dirty="0">
                <a:solidFill>
                  <a:srgbClr val="92D050"/>
                </a:solidFill>
              </a:rPr>
              <a:t>store</a:t>
            </a:r>
          </a:p>
          <a:p>
            <a:r>
              <a:rPr lang="en-US" sz="4000" strike="sngStrike" dirty="0">
                <a:solidFill>
                  <a:srgbClr val="FF0000"/>
                </a:solidFill>
              </a:rPr>
              <a:t>service_tier</a:t>
            </a:r>
          </a:p>
        </p:txBody>
      </p:sp>
    </p:spTree>
    <p:extLst>
      <p:ext uri="{BB962C8B-B14F-4D97-AF65-F5344CB8AC3E}">
        <p14:creationId xmlns:p14="http://schemas.microsoft.com/office/powerpoint/2010/main" val="239995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EBB68F2-E262-7D33-89CD-04733625E564}"/>
              </a:ext>
            </a:extLst>
          </p:cNvPr>
          <p:cNvGrpSpPr/>
          <p:nvPr/>
        </p:nvGrpSpPr>
        <p:grpSpPr>
          <a:xfrm>
            <a:off x="365463" y="739140"/>
            <a:ext cx="11461075" cy="5955029"/>
            <a:chOff x="365463" y="617220"/>
            <a:chExt cx="11461075" cy="595502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25B5AD-0B47-B9C5-C197-D12BFB933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463" y="3002034"/>
              <a:ext cx="11461075" cy="357021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0A64793-3D40-7173-0194-85173C4B7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463" y="617220"/>
              <a:ext cx="11461075" cy="21602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259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5E6B3D-1165-9E01-6020-6937B8A1A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55" y="1861143"/>
            <a:ext cx="10859090" cy="313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3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E19AD-E41F-71AC-CBD0-0E00D68D4ADE}"/>
              </a:ext>
            </a:extLst>
          </p:cNvPr>
          <p:cNvGrpSpPr/>
          <p:nvPr/>
        </p:nvGrpSpPr>
        <p:grpSpPr>
          <a:xfrm>
            <a:off x="8250479" y="604635"/>
            <a:ext cx="3185201" cy="6199560"/>
            <a:chOff x="692083" y="319187"/>
            <a:chExt cx="3185201" cy="61995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66923C-AD0E-0E7F-CDE5-A931C581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777" y="319187"/>
              <a:ext cx="2271812" cy="17770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0AE2DE-525D-1DAD-FDA5-656E28C6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083" y="3333546"/>
              <a:ext cx="3185201" cy="31852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9B1D99-3B59-4E51-DF00-E6FFFA1DD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4626" y="2280259"/>
              <a:ext cx="1940115" cy="1829656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24438C-6BA8-9952-F67E-97904DBE5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94774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3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CC757B-7BF3-DB9E-CBB3-E140269F2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705" y="1180582"/>
            <a:ext cx="8740590" cy="3294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816EFA-57C6-F161-5C96-3081285DF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704" y="4669936"/>
            <a:ext cx="7742591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3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0C72A-C20F-708C-D10A-EFB941023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8A5DEC-6D9A-E5A3-2623-3AB3E6FCE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cap="none" dirty="0"/>
              <a:t>https://shop.reallyeasy.ai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946049-2DA4-39DA-E25C-29363A592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353" y="1857375"/>
            <a:ext cx="9753295" cy="49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3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64E9F8-31BB-31FA-5596-9C1E94AAC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03" y="1955346"/>
            <a:ext cx="8179594" cy="467405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189BB84-D0DB-E975-0157-0F57491E4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cap="none" dirty="0"/>
              <a:t>https://www.youtube.com/@ainewsfresh</a:t>
            </a:r>
          </a:p>
        </p:txBody>
      </p:sp>
    </p:spTree>
    <p:extLst>
      <p:ext uri="{BB962C8B-B14F-4D97-AF65-F5344CB8AC3E}">
        <p14:creationId xmlns:p14="http://schemas.microsoft.com/office/powerpoint/2010/main" val="2015317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EF37B-58FB-15BF-520F-D03EA8529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EDAA9B-045D-98BB-3EB1-78C22E06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cap="none" dirty="0"/>
              <a:t>https://www.youtube.com/@aipaperspodcastdaily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05628-3125-D3C4-38CA-7B1E5A1A2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854" y="1914837"/>
            <a:ext cx="4850293" cy="485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127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11821</TotalTime>
  <Words>336</Words>
  <Application>Microsoft Office PowerPoint</Application>
  <PresentationFormat>Widescreen</PresentationFormat>
  <Paragraphs>61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Bangers</vt:lpstr>
      <vt:lpstr>Calibri</vt:lpstr>
      <vt:lpstr>Consolas</vt:lpstr>
      <vt:lpstr>Gill Sans MT</vt:lpstr>
      <vt:lpstr>Wingdings 2</vt:lpstr>
      <vt:lpstr>Custom</vt:lpstr>
      <vt:lpstr>PowerPoint Presentation</vt:lpstr>
      <vt:lpstr>More Changes!</vt:lpstr>
      <vt:lpstr>PowerPoint Presentation</vt:lpstr>
      <vt:lpstr>PowerPoint Presentation</vt:lpstr>
      <vt:lpstr>PowerPoint Presentation</vt:lpstr>
      <vt:lpstr>PowerPoint Presentation</vt:lpstr>
      <vt:lpstr>https://shop.reallyeasy.ai</vt:lpstr>
      <vt:lpstr>https://www.youtube.com/@ainewsfresh</vt:lpstr>
      <vt:lpstr>https://www.youtube.com/@aipaperspodcastdaily</vt:lpstr>
      <vt:lpstr>PowerPoint Presentation</vt:lpstr>
      <vt:lpstr>PowerPoint Presentation</vt:lpstr>
      <vt:lpstr>PowerPoint Presentation</vt:lpstr>
      <vt:lpstr>DEMO: User, Metadata, and Store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Zain Naboulsi</dc:creator>
  <cp:lastModifiedBy>Zain Naboulsi</cp:lastModifiedBy>
  <cp:revision>333</cp:revision>
  <dcterms:created xsi:type="dcterms:W3CDTF">2025-01-15T17:59:51Z</dcterms:created>
  <dcterms:modified xsi:type="dcterms:W3CDTF">2025-03-25T13:41:16Z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