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751" r:id="rId5"/>
    <p:sldId id="891" r:id="rId6"/>
    <p:sldId id="925" r:id="rId7"/>
    <p:sldId id="926" r:id="rId8"/>
    <p:sldId id="927" r:id="rId9"/>
    <p:sldId id="395" r:id="rId10"/>
    <p:sldId id="396" r:id="rId11"/>
    <p:sldId id="602" r:id="rId12"/>
    <p:sldId id="539" r:id="rId13"/>
    <p:sldId id="601" r:id="rId14"/>
    <p:sldId id="928" r:id="rId15"/>
    <p:sldId id="929" r:id="rId16"/>
    <p:sldId id="930" r:id="rId17"/>
    <p:sldId id="931" r:id="rId18"/>
    <p:sldId id="932" r:id="rId19"/>
    <p:sldId id="933" r:id="rId20"/>
    <p:sldId id="937" r:id="rId21"/>
    <p:sldId id="938" r:id="rId22"/>
    <p:sldId id="939" r:id="rId23"/>
    <p:sldId id="940" r:id="rId24"/>
    <p:sldId id="941" r:id="rId25"/>
    <p:sldId id="942" r:id="rId26"/>
    <p:sldId id="944" r:id="rId27"/>
    <p:sldId id="943" r:id="rId28"/>
    <p:sldId id="945" r:id="rId29"/>
    <p:sldId id="946" r:id="rId30"/>
    <p:sldId id="947" r:id="rId31"/>
    <p:sldId id="92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1A3260"/>
    <a:srgbClr val="7030A0"/>
    <a:srgbClr val="42955F"/>
    <a:srgbClr val="AE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89422" autoAdjust="0"/>
  </p:normalViewPr>
  <p:slideViewPr>
    <p:cSldViewPr snapToGrid="0">
      <p:cViewPr varScale="1">
        <p:scale>
          <a:sx n="100" d="100"/>
          <a:sy n="100" d="100"/>
        </p:scale>
        <p:origin x="317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CE8-0027-A28E-98EE-635CA6BD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F2638-1331-52FB-A1E3-1D3A8630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58A3C-C568-9516-481B-DF4C62DB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CBDF-C217-2039-3C2B-AC3CE652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https://platform.openai.com/docs/advanced-usage#reproducible-outputs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0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https://cookbook.openai.com/examples/reproducible_outputs_with_the_seed_parameter</a:t>
            </a:r>
          </a:p>
          <a:p>
            <a:r>
              <a:rPr lang="en-US" dirty="0"/>
              <a:t>https://github.com/openai/openai-cookbook/blob/main/examples/Reproducible_outputs_with_the_seed_parameter.ipynb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8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https://platform.openai.com/docs/api-reference/chat/create#chat-create-modalities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2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7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https://platform.openai.com/docs/api-reference/chat/create#chat-create-user</a:t>
            </a:r>
          </a:p>
          <a:p>
            <a:r>
              <a:rPr lang="en-US" dirty="0"/>
              <a:t>https://platform.openai.com/docs/api-reference/chat/create#chat-create-metadata</a:t>
            </a:r>
          </a:p>
          <a:p>
            <a:r>
              <a:rPr lang="en-US" dirty="0"/>
              <a:t>https://platform.openai.com/docs/api-reference/chat/create#chat-create-store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https://platform.openai.com/docs/guides/safety-best-practices#end-user-ids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85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https://platform.openai.com/docs/api-reference/chat/create#chat-create-service_tier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99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https://openai.com/api-scale-tier/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97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https://help.openai.com/en/articles/9890166-api-platform-scale-tier-for-existing-enterprise-customers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85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69FB1-2102-3284-1254-C88B5338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6F1D19-67B1-2651-097B-726794BDD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06CD5-3BD8-72B5-0C6E-32AA7B22E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97514-13CF-7CFC-9B30-F8065A60E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https://platform.openai.com/docs/api-reference/chat/create#chat-create-stream_options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1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https://www.youtube.com/@reallyeasyai/join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https://shop.reallyeasy.ai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https://www.youtube.com/@ainewsfresh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https://www.youtube.com/@aipaperspodcastdaily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https://platform.openai.com/docs/api-reference/chat/create#chat-create-seed</a:t>
            </a:r>
          </a:p>
          <a:p>
            <a:r>
              <a:rPr lang="en-US" dirty="0"/>
              <a:t>https://platform.openai.com/docs/api-reference/completions/object#completions/object-system_fingerprint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9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4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kern="1200" cap="none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438B-EE18-C816-1A0F-97AA62BD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C20037-32F6-243F-798B-D0CFF590745B}"/>
              </a:ext>
            </a:extLst>
          </p:cNvPr>
          <p:cNvSpPr txBox="1"/>
          <p:nvPr/>
        </p:nvSpPr>
        <p:spPr>
          <a:xfrm>
            <a:off x="484513" y="1013464"/>
            <a:ext cx="7713282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Chat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Completions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Three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9BCAD-3377-36F6-185A-D2880127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320" y="152400"/>
            <a:ext cx="6705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F37B-58FB-15BF-520F-D03EA85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DAA9B-045D-98BB-3EB1-78C22E0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cap="none" dirty="0"/>
              <a:t>https://www.youtube.com/@aipaperspodcastdaily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5628-3125-D3C4-38CA-7B1E5A1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4" y="1914837"/>
            <a:ext cx="4850293" cy="48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2D5080-EB73-215C-F81E-0C22CC9898D6}"/>
              </a:ext>
            </a:extLst>
          </p:cNvPr>
          <p:cNvGrpSpPr/>
          <p:nvPr/>
        </p:nvGrpSpPr>
        <p:grpSpPr>
          <a:xfrm>
            <a:off x="655953" y="1150620"/>
            <a:ext cx="10924313" cy="4556760"/>
            <a:chOff x="655953" y="1104900"/>
            <a:chExt cx="10924313" cy="45567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43F8E3-4A6B-3D17-6305-4668B635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062" y="1104900"/>
              <a:ext cx="10880094" cy="21183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4E54D2-22C3-B475-8A1C-1D0D72F83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953" y="3710890"/>
              <a:ext cx="10924313" cy="1950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967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741FF-1CBB-D067-8D08-0FAD1BFB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84" y="670560"/>
            <a:ext cx="10314233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E9ADA-6D68-92AB-A478-AF4E69A1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61" y="1548700"/>
            <a:ext cx="10640678" cy="37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65A9-F600-8FF2-2DDC-E6C87EE2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293781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893829-7B8F-E214-7FB1-EE063291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0" y="1758270"/>
            <a:ext cx="10808480" cy="33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4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C3DCD-6FDF-24D1-0950-BB07C4659AB6}"/>
              </a:ext>
            </a:extLst>
          </p:cNvPr>
          <p:cNvSpPr txBox="1"/>
          <p:nvPr/>
        </p:nvSpPr>
        <p:spPr>
          <a:xfrm>
            <a:off x="144780" y="1330990"/>
            <a:ext cx="1190244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presence_penalty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modalities=[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16711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5F12-BDB4-E910-4A66-848D37D9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Modalities (Text)</a:t>
            </a:r>
          </a:p>
        </p:txBody>
      </p:sp>
    </p:spTree>
    <p:extLst>
      <p:ext uri="{BB962C8B-B14F-4D97-AF65-F5344CB8AC3E}">
        <p14:creationId xmlns:p14="http://schemas.microsoft.com/office/powerpoint/2010/main" val="328472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24835-285E-8673-AABF-0B269218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4" y="2558392"/>
            <a:ext cx="10629952" cy="17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4F7F1-8B8F-A90B-5776-87EC87944EA4}"/>
              </a:ext>
            </a:extLst>
          </p:cNvPr>
          <p:cNvSpPr txBox="1"/>
          <p:nvPr/>
        </p:nvSpPr>
        <p:spPr>
          <a:xfrm>
            <a:off x="121920" y="1330990"/>
            <a:ext cx="1194816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presence_penalty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60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22BFBC-59EE-6F71-A429-31646D9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Deeper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BF0B3-1D89-421F-8806-82F1427E6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stream_options</a:t>
            </a:r>
          </a:p>
          <a:p>
            <a:r>
              <a:rPr lang="en-US" sz="4000" dirty="0">
                <a:solidFill>
                  <a:schemeClr val="bg1"/>
                </a:solidFill>
              </a:rPr>
              <a:t>seed</a:t>
            </a:r>
          </a:p>
          <a:p>
            <a:r>
              <a:rPr lang="en-US" sz="4000" dirty="0">
                <a:solidFill>
                  <a:schemeClr val="bg1"/>
                </a:solidFill>
              </a:rPr>
              <a:t>modalities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n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6DB20-6DBC-5447-9940-BF78A826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060363"/>
            <a:ext cx="5422392" cy="3633047"/>
          </a:xfrm>
        </p:spPr>
        <p:txBody>
          <a:bodyPr anchor="t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user</a:t>
            </a:r>
          </a:p>
          <a:p>
            <a:r>
              <a:rPr lang="en-US" sz="4000" dirty="0">
                <a:solidFill>
                  <a:schemeClr val="bg1"/>
                </a:solidFill>
              </a:rPr>
              <a:t>metadata</a:t>
            </a:r>
          </a:p>
          <a:p>
            <a:r>
              <a:rPr lang="en-US" sz="4000" dirty="0">
                <a:solidFill>
                  <a:schemeClr val="bg1"/>
                </a:solidFill>
              </a:rPr>
              <a:t>store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service_tier</a:t>
            </a:r>
          </a:p>
        </p:txBody>
      </p:sp>
    </p:spTree>
    <p:extLst>
      <p:ext uri="{BB962C8B-B14F-4D97-AF65-F5344CB8AC3E}">
        <p14:creationId xmlns:p14="http://schemas.microsoft.com/office/powerpoint/2010/main" val="239995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EB49-4972-1BC1-AE8E-0744F936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N Completions</a:t>
            </a:r>
          </a:p>
        </p:txBody>
      </p:sp>
    </p:spTree>
    <p:extLst>
      <p:ext uri="{BB962C8B-B14F-4D97-AF65-F5344CB8AC3E}">
        <p14:creationId xmlns:p14="http://schemas.microsoft.com/office/powerpoint/2010/main" val="21893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E2DBCE-B847-C9D0-C1BE-43B8F3E7FE3D}"/>
              </a:ext>
            </a:extLst>
          </p:cNvPr>
          <p:cNvGrpSpPr/>
          <p:nvPr/>
        </p:nvGrpSpPr>
        <p:grpSpPr>
          <a:xfrm>
            <a:off x="552584" y="971072"/>
            <a:ext cx="11086833" cy="5190176"/>
            <a:chOff x="552584" y="1371575"/>
            <a:chExt cx="11086833" cy="51901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0E88A7-E8EC-FF37-07A8-25F0CB624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584" y="1371575"/>
              <a:ext cx="11039617" cy="9220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A8172F-2E59-1C7A-27EF-E3B30CAD6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84" y="2480239"/>
              <a:ext cx="11086833" cy="26251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FDF76-8339-E73A-61E6-41EAA8BD4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584" y="5261529"/>
              <a:ext cx="11039616" cy="1300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93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5B5AD-0B47-B9C5-C197-D12BFB93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7" y="1581150"/>
            <a:ext cx="1186390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1CA22A-9ACD-4112-2589-90E4FE2AA1C3}"/>
              </a:ext>
            </a:extLst>
          </p:cNvPr>
          <p:cNvSpPr txBox="1"/>
          <p:nvPr/>
        </p:nvSpPr>
        <p:spPr>
          <a:xfrm>
            <a:off x="140970" y="1544350"/>
            <a:ext cx="1191006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user=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"user_id_123"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store=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metadata={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"project": "Frog Adventures Book Series",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audience_age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 "5-8",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"priority": "medium",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"genre": "educational fiction"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78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C4AB-5666-E1ED-484A-B06A2E2A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User, Metadata, and Store</a:t>
            </a:r>
          </a:p>
        </p:txBody>
      </p:sp>
    </p:spTree>
    <p:extLst>
      <p:ext uri="{BB962C8B-B14F-4D97-AF65-F5344CB8AC3E}">
        <p14:creationId xmlns:p14="http://schemas.microsoft.com/office/powerpoint/2010/main" val="126841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6450D-5414-09F1-AFA8-AAFE9B33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1" y="1135380"/>
            <a:ext cx="11913858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3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F6098-4578-F989-DF3F-32A61C09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85" y="685800"/>
            <a:ext cx="9922030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1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83D1BF-A93D-58D0-F95C-B9D062F4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3" y="1234440"/>
            <a:ext cx="90507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5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D42B3-451A-4447-AF67-82D97371B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7F537-D3B3-FCE7-F104-4D268A3ADFB2}"/>
              </a:ext>
            </a:extLst>
          </p:cNvPr>
          <p:cNvSpPr txBox="1"/>
          <p:nvPr/>
        </p:nvSpPr>
        <p:spPr>
          <a:xfrm>
            <a:off x="484513" y="1013464"/>
            <a:ext cx="7713282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Chat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Completions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Three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18765-DD80-8E17-C03B-DA3FA6B4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320" y="152400"/>
            <a:ext cx="6705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6D8B4-879B-3560-0E22-AE2020B3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5" y="1426791"/>
            <a:ext cx="10972350" cy="40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15E94-B175-B326-49ED-EDDFDF6E76C8}"/>
              </a:ext>
            </a:extLst>
          </p:cNvPr>
          <p:cNvSpPr txBox="1"/>
          <p:nvPr/>
        </p:nvSpPr>
        <p:spPr>
          <a:xfrm>
            <a:off x="68580" y="884010"/>
            <a:ext cx="1200912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.chat.completions.create(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one paragraph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stream_options={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"include_usage": True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684E5-8F20-CE78-8B15-083738D33A80}"/>
              </a:ext>
            </a:extLst>
          </p:cNvPr>
          <p:cNvSpPr txBox="1"/>
          <p:nvPr/>
        </p:nvSpPr>
        <p:spPr>
          <a:xfrm>
            <a:off x="167640" y="3558184"/>
            <a:ext cx="11833860" cy="291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Handle content chunks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'choices'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.choices)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.choices[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].delta.content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.choices[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].delta.content,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Handle usage or other non-content chunks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'usage'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.usage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Usage Statistics:"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"Prompt Tokens: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.usage.prompt_tokens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"Completion Tokens: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.usage.completion_tokens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"Total Tokens: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.usage.total_tokens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668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43D9-309F-4912-05EA-47213F03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 Options</a:t>
            </a:r>
          </a:p>
        </p:txBody>
      </p:sp>
    </p:spTree>
    <p:extLst>
      <p:ext uri="{BB962C8B-B14F-4D97-AF65-F5344CB8AC3E}">
        <p14:creationId xmlns:p14="http://schemas.microsoft.com/office/powerpoint/2010/main" val="330820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60463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774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757B-7BF3-DB9E-CBB3-E140269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5" y="1180582"/>
            <a:ext cx="8740590" cy="329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16EFA-57C6-F161-5C96-3081285D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04" y="4669936"/>
            <a:ext cx="77425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72A-C20F-708C-D10A-EFB94102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8A5DEC-6D9A-E5A3-2623-3AB3E6F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/>
              <a:t>https://shop.reallyeasy.ai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46049-2DA4-39DA-E25C-29363A59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857375"/>
            <a:ext cx="9753295" cy="4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03" y="1955346"/>
            <a:ext cx="8179594" cy="46740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89BB84-D0DB-E975-0157-0F57491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cap="none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9627094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11773</TotalTime>
  <Words>971</Words>
  <Application>Microsoft Office PowerPoint</Application>
  <PresentationFormat>Widescreen</PresentationFormat>
  <Paragraphs>132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Bangers</vt:lpstr>
      <vt:lpstr>Calibri</vt:lpstr>
      <vt:lpstr>Consolas</vt:lpstr>
      <vt:lpstr>Gill Sans MT</vt:lpstr>
      <vt:lpstr>Wingdings 2</vt:lpstr>
      <vt:lpstr>Custom</vt:lpstr>
      <vt:lpstr>PowerPoint Presentation</vt:lpstr>
      <vt:lpstr>Going Deeper</vt:lpstr>
      <vt:lpstr>PowerPoint Presentation</vt:lpstr>
      <vt:lpstr>PowerPoint Presentation</vt:lpstr>
      <vt:lpstr>DEMO: Stream Options</vt:lpstr>
      <vt:lpstr>PowerPoint Presentation</vt:lpstr>
      <vt:lpstr>PowerPoint Presentation</vt:lpstr>
      <vt:lpstr>https://shop.reallyeasy.ai</vt:lpstr>
      <vt:lpstr>https://www.youtube.com/@ainewsfresh</vt:lpstr>
      <vt:lpstr>https://www.youtube.com/@aipaperspodcastdaily</vt:lpstr>
      <vt:lpstr>PowerPoint Presentation</vt:lpstr>
      <vt:lpstr>PowerPoint Presentation</vt:lpstr>
      <vt:lpstr>PowerPoint Presentation</vt:lpstr>
      <vt:lpstr>DEMO: Seed</vt:lpstr>
      <vt:lpstr>PowerPoint Presentation</vt:lpstr>
      <vt:lpstr>PowerPoint Presentation</vt:lpstr>
      <vt:lpstr>DEMO: Modalities (Text)</vt:lpstr>
      <vt:lpstr>PowerPoint Presentation</vt:lpstr>
      <vt:lpstr>PowerPoint Presentation</vt:lpstr>
      <vt:lpstr>DEMO: N Completions</vt:lpstr>
      <vt:lpstr>PowerPoint Presentation</vt:lpstr>
      <vt:lpstr>PowerPoint Presentation</vt:lpstr>
      <vt:lpstr>PowerPoint Presentation</vt:lpstr>
      <vt:lpstr>DEMO: User, Metadata, and Store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Naboulsi</dc:creator>
  <cp:lastModifiedBy>Zain Naboulsi</cp:lastModifiedBy>
  <cp:revision>326</cp:revision>
  <dcterms:created xsi:type="dcterms:W3CDTF">2025-01-15T17:59:51Z</dcterms:created>
  <dcterms:modified xsi:type="dcterms:W3CDTF">2025-03-10T15:10:59Z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