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410" r:id="rId2"/>
    <p:sldId id="411" r:id="rId3"/>
    <p:sldId id="412" r:id="rId4"/>
    <p:sldId id="413" r:id="rId5"/>
    <p:sldId id="414" r:id="rId6"/>
    <p:sldId id="415" r:id="rId7"/>
    <p:sldId id="416" r:id="rId8"/>
    <p:sldId id="417" r:id="rId9"/>
    <p:sldId id="418" r:id="rId10"/>
    <p:sldId id="41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250"/>
    <a:srgbClr val="FFC7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0935" autoAdjust="0"/>
  </p:normalViewPr>
  <p:slideViewPr>
    <p:cSldViewPr snapToGrid="0">
      <p:cViewPr varScale="1">
        <p:scale>
          <a:sx n="81" d="100"/>
          <a:sy n="81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59F7F-A7D9-4D24-A733-F2437F29823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3A593-3E8F-4379-9F73-F236B8A3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9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https://docs.anthropic.com/claude/docs/use-examples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5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https://docs.anthropic.com/claude/docs/prefill-claudes-response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20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https://docs.anthropic.com/claude/docs/control-output-format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33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38616-D507-FE08-A313-EDEA0DB8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724"/>
            <a:ext cx="9905998" cy="1478570"/>
          </a:xfrm>
        </p:spPr>
        <p:txBody>
          <a:bodyPr/>
          <a:lstStyle/>
          <a:p>
            <a:r>
              <a:rPr lang="en-US" dirty="0"/>
              <a:t>Use 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C593AC-2B64-2726-6747-BB185E51D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103852"/>
            <a:ext cx="9979371" cy="12353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1BC27D-B073-C350-B2A4-F4ED8A223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277" y="2507991"/>
            <a:ext cx="9747445" cy="407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46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E796-07F7-B538-B59B-C4194918D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84" y="2313494"/>
            <a:ext cx="9905998" cy="2231011"/>
          </a:xfrm>
        </p:spPr>
        <p:txBody>
          <a:bodyPr>
            <a:normAutofit/>
          </a:bodyPr>
          <a:lstStyle/>
          <a:p>
            <a:r>
              <a:rPr lang="en-US" dirty="0"/>
              <a:t>Control </a:t>
            </a:r>
            <a:br>
              <a:rPr lang="en-US" dirty="0"/>
            </a:br>
            <a:r>
              <a:rPr lang="en-US" dirty="0"/>
              <a:t>output Format:</a:t>
            </a:r>
            <a:br>
              <a:rPr lang="en-US" dirty="0"/>
            </a:br>
            <a:r>
              <a:rPr lang="en-US" dirty="0"/>
              <a:t>give 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1E666-7AE6-6CC9-7A92-94445383E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403" y="23091"/>
            <a:ext cx="46815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0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7EB8-1090-E670-2ABF-1A9F2E871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720"/>
            <a:ext cx="9905998" cy="1478570"/>
          </a:xfrm>
        </p:spPr>
        <p:txBody>
          <a:bodyPr/>
          <a:lstStyle/>
          <a:p>
            <a:r>
              <a:rPr lang="en-US" dirty="0"/>
              <a:t>Examples:</a:t>
            </a:r>
            <a:br>
              <a:rPr lang="en-US" dirty="0"/>
            </a:br>
            <a:r>
              <a:rPr lang="en-US" dirty="0"/>
              <a:t>Creating Effective 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39678-CC6E-97C0-5D65-483CE8B8A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809" y="1417715"/>
            <a:ext cx="9557205" cy="51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2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CA6D-622F-86CE-714C-8860AFAB6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091"/>
            <a:ext cx="9905998" cy="1478570"/>
          </a:xfrm>
        </p:spPr>
        <p:txBody>
          <a:bodyPr/>
          <a:lstStyle/>
          <a:p>
            <a:r>
              <a:rPr lang="en-US" dirty="0"/>
              <a:t>Examples:</a:t>
            </a:r>
            <a:br>
              <a:rPr lang="en-US" dirty="0"/>
            </a:br>
            <a:r>
              <a:rPr lang="en-US" dirty="0"/>
              <a:t>simple 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4B46C-6CF3-3B2A-22FC-209AAA7CD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167" y="1363432"/>
            <a:ext cx="8371665" cy="517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6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3DCD-0757-CB5E-B4A3-F630963A4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35" y="2457036"/>
            <a:ext cx="9905998" cy="1943928"/>
          </a:xfrm>
        </p:spPr>
        <p:txBody>
          <a:bodyPr>
            <a:normAutofit/>
          </a:bodyPr>
          <a:lstStyle/>
          <a:p>
            <a:r>
              <a:rPr lang="en-US" dirty="0"/>
              <a:t>Examples:</a:t>
            </a:r>
            <a:br>
              <a:rPr lang="en-US" dirty="0"/>
            </a:br>
            <a:r>
              <a:rPr lang="en-US" dirty="0"/>
              <a:t>Structured </a:t>
            </a:r>
            <a:br>
              <a:rPr lang="en-US" dirty="0"/>
            </a:br>
            <a:r>
              <a:rPr lang="en-US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6D3C2F-7B31-0126-19B9-0A04A68F9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311" y="0"/>
            <a:ext cx="7064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1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70B7-C7C1-ED39-2156-D79C19FF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04" y="2228432"/>
            <a:ext cx="9905998" cy="2401134"/>
          </a:xfrm>
        </p:spPr>
        <p:txBody>
          <a:bodyPr>
            <a:normAutofit/>
          </a:bodyPr>
          <a:lstStyle/>
          <a:p>
            <a:r>
              <a:rPr lang="en-US" dirty="0"/>
              <a:t>Examples:</a:t>
            </a:r>
            <a:br>
              <a:rPr lang="en-US" dirty="0"/>
            </a:br>
            <a:r>
              <a:rPr lang="en-US" dirty="0"/>
              <a:t>Tips for </a:t>
            </a:r>
            <a:br>
              <a:rPr lang="en-US" dirty="0"/>
            </a:br>
            <a:r>
              <a:rPr lang="en-US" dirty="0"/>
              <a:t>success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B74B96-CCE7-A839-37BA-9DE4134B8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208" y="0"/>
            <a:ext cx="87617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2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B329-ED88-7148-AB1E-BD2733FD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457"/>
            <a:ext cx="9905998" cy="1478570"/>
          </a:xfrm>
        </p:spPr>
        <p:txBody>
          <a:bodyPr/>
          <a:lstStyle/>
          <a:p>
            <a:r>
              <a:rPr lang="en-US" dirty="0"/>
              <a:t>Prefill the response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C9DDE-F07C-9EF1-3BE1-B758B6E3A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714" y="1070842"/>
            <a:ext cx="10175395" cy="1321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2C5C5D-F344-0115-8C36-9403F3FD3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14" y="2487528"/>
            <a:ext cx="10212188" cy="410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3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B849-B7C2-FA7D-2E31-CE279DA8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71" y="2394150"/>
            <a:ext cx="9905998" cy="1478570"/>
          </a:xfrm>
        </p:spPr>
        <p:txBody>
          <a:bodyPr/>
          <a:lstStyle/>
          <a:p>
            <a:r>
              <a:rPr lang="en-US" dirty="0"/>
              <a:t>Prefill: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5EEE8-7171-64CB-35C2-7280F4449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765" y="208247"/>
            <a:ext cx="8176525" cy="644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4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8DA4-46ED-A29E-526E-449C3CE8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464"/>
            <a:ext cx="9905998" cy="1478570"/>
          </a:xfrm>
        </p:spPr>
        <p:txBody>
          <a:bodyPr/>
          <a:lstStyle/>
          <a:p>
            <a:r>
              <a:rPr lang="en-US" dirty="0"/>
              <a:t>Control Output Format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1D56E-5077-AA66-95AB-F63936B4E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326" y="1237215"/>
            <a:ext cx="8939347" cy="535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8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C6EA2-D1D4-1715-7E8A-18FE6020D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15" y="2149599"/>
            <a:ext cx="9905998" cy="2252279"/>
          </a:xfrm>
        </p:spPr>
        <p:txBody>
          <a:bodyPr>
            <a:normAutofit/>
          </a:bodyPr>
          <a:lstStyle/>
          <a:p>
            <a:r>
              <a:rPr lang="en-US" dirty="0"/>
              <a:t>Control </a:t>
            </a:r>
            <a:br>
              <a:rPr lang="en-US" dirty="0"/>
            </a:br>
            <a:r>
              <a:rPr lang="en-US" dirty="0"/>
              <a:t>Output format:</a:t>
            </a:r>
            <a:br>
              <a:rPr lang="en-US" dirty="0"/>
            </a:br>
            <a:r>
              <a:rPr lang="en-US" dirty="0"/>
              <a:t>prefilling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63B53-7A16-07BD-673F-3B7F9AFB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591" y="0"/>
            <a:ext cx="65528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56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21876</TotalTime>
  <Words>93</Words>
  <Application>Microsoft Office PowerPoint</Application>
  <PresentationFormat>Widescreen</PresentationFormat>
  <Paragraphs>16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</vt:lpstr>
      <vt:lpstr>Use Examples</vt:lpstr>
      <vt:lpstr>Examples: Creating Effective Examples</vt:lpstr>
      <vt:lpstr>Examples: simple examples</vt:lpstr>
      <vt:lpstr>Examples: Structured  Output</vt:lpstr>
      <vt:lpstr>Examples: Tips for  success</vt:lpstr>
      <vt:lpstr>Prefill the response</vt:lpstr>
      <vt:lpstr>Prefill: Example</vt:lpstr>
      <vt:lpstr>Control Output Format</vt:lpstr>
      <vt:lpstr>Control  Output format: prefilling</vt:lpstr>
      <vt:lpstr>Control  output Format: give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Anthropic Prompt Library with Claude 3 Opus</dc:title>
  <dc:creator>Zain</dc:creator>
  <cp:lastModifiedBy>Zain Naboulsi</cp:lastModifiedBy>
  <cp:revision>50</cp:revision>
  <dcterms:created xsi:type="dcterms:W3CDTF">2023-10-26T23:38:07Z</dcterms:created>
  <dcterms:modified xsi:type="dcterms:W3CDTF">2024-03-30T14:10:05Z</dcterms:modified>
</cp:coreProperties>
</file>