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420" r:id="rId2"/>
    <p:sldId id="421" r:id="rId3"/>
    <p:sldId id="422" r:id="rId4"/>
    <p:sldId id="42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250"/>
    <a:srgbClr val="FFC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935" autoAdjust="0"/>
  </p:normalViewPr>
  <p:slideViewPr>
    <p:cSldViewPr snapToGrid="0">
      <p:cViewPr varScale="1">
        <p:scale>
          <a:sx n="81" d="100"/>
          <a:sy n="81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59F7F-A7D9-4D24-A733-F2437F2982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A593-3E8F-4379-9F73-F236B8A3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https://docs.anthropic.com/claude/docs/let-claude-think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1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26DE-224F-E9B8-903A-708EFCB8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87"/>
            <a:ext cx="9905998" cy="1478570"/>
          </a:xfrm>
        </p:spPr>
        <p:txBody>
          <a:bodyPr/>
          <a:lstStyle/>
          <a:p>
            <a:r>
              <a:rPr lang="en-US" dirty="0"/>
              <a:t>Let Claude Think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2B8A6-17FC-ACE4-C371-3E09305A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58" y="1217030"/>
            <a:ext cx="10442684" cy="994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331FF-AB34-E1C6-2167-266F06DE2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57" y="2323326"/>
            <a:ext cx="10428563" cy="2471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8BD36-CA06-AD3C-823A-54C4B2E58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57" y="4928301"/>
            <a:ext cx="10428563" cy="17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6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148A-5612-17F0-E667-35524908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2322567"/>
            <a:ext cx="9905998" cy="1919823"/>
          </a:xfrm>
        </p:spPr>
        <p:txBody>
          <a:bodyPr>
            <a:normAutofit/>
          </a:bodyPr>
          <a:lstStyle/>
          <a:p>
            <a:r>
              <a:rPr lang="en-US" dirty="0"/>
              <a:t>Thinking:</a:t>
            </a:r>
            <a:br>
              <a:rPr lang="en-US" dirty="0"/>
            </a:br>
            <a:r>
              <a:rPr lang="en-US" dirty="0"/>
              <a:t>Simple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BB241-A958-6095-E99D-93CD30E9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39" y="144983"/>
            <a:ext cx="8700512" cy="65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2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C681-8BE7-CEEB-444D-EDD7AF06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59" y="1947587"/>
            <a:ext cx="9905998" cy="2252273"/>
          </a:xfrm>
        </p:spPr>
        <p:txBody>
          <a:bodyPr>
            <a:normAutofit/>
          </a:bodyPr>
          <a:lstStyle/>
          <a:p>
            <a:r>
              <a:rPr lang="en-US" dirty="0"/>
              <a:t>Thinking:</a:t>
            </a:r>
            <a:br>
              <a:rPr lang="en-US" dirty="0"/>
            </a:br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BE76F-9B0C-C2DA-AA40-F48EEE0C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57" y="464890"/>
            <a:ext cx="9047170" cy="59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1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EC05-E1EE-AC4C-E038-3851CC9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70" y="1744655"/>
            <a:ext cx="9905998" cy="3368689"/>
          </a:xfrm>
        </p:spPr>
        <p:txBody>
          <a:bodyPr>
            <a:normAutofit/>
          </a:bodyPr>
          <a:lstStyle/>
          <a:p>
            <a:r>
              <a:rPr lang="en-US" dirty="0"/>
              <a:t>Thinking:</a:t>
            </a:r>
            <a:br>
              <a:rPr lang="en-US" dirty="0"/>
            </a:br>
            <a:r>
              <a:rPr lang="en-US" dirty="0"/>
              <a:t>capturing </a:t>
            </a:r>
            <a:br>
              <a:rPr lang="en-US" dirty="0"/>
            </a:br>
            <a:r>
              <a:rPr lang="en-US" dirty="0"/>
              <a:t>the </a:t>
            </a:r>
            <a:br>
              <a:rPr lang="en-US" dirty="0"/>
            </a:br>
            <a:r>
              <a:rPr lang="en-US" dirty="0"/>
              <a:t>thought </a:t>
            </a:r>
            <a:br>
              <a:rPr lang="en-US" dirty="0"/>
            </a:br>
            <a:r>
              <a:rPr lang="en-US" dirty="0"/>
              <a:t>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35E8A-1AC9-6921-F7BF-28584433E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52" y="164109"/>
            <a:ext cx="8386688" cy="652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70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22302</TotalTime>
  <Words>39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Let Claude Think</vt:lpstr>
      <vt:lpstr>Thinking: Simple  Example</vt:lpstr>
      <vt:lpstr>Thinking: Complex Example</vt:lpstr>
      <vt:lpstr>Thinking: capturing  the  thought 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Anthropic Prompt Library with Claude 3 Opus</dc:title>
  <dc:creator>Zain</dc:creator>
  <cp:lastModifiedBy>Zain Naboulsi</cp:lastModifiedBy>
  <cp:revision>53</cp:revision>
  <dcterms:created xsi:type="dcterms:W3CDTF">2023-10-26T23:38:07Z</dcterms:created>
  <dcterms:modified xsi:type="dcterms:W3CDTF">2024-03-30T21:16:11Z</dcterms:modified>
</cp:coreProperties>
</file>