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425" r:id="rId2"/>
    <p:sldId id="426" r:id="rId3"/>
    <p:sldId id="427" r:id="rId4"/>
    <p:sldId id="437" r:id="rId5"/>
    <p:sldId id="438" r:id="rId6"/>
    <p:sldId id="439" r:id="rId7"/>
    <p:sldId id="440" r:id="rId8"/>
    <p:sldId id="441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A250"/>
    <a:srgbClr val="FFC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80935" autoAdjust="0"/>
  </p:normalViewPr>
  <p:slideViewPr>
    <p:cSldViewPr snapToGrid="0">
      <p:cViewPr varScale="1">
        <p:scale>
          <a:sx n="81" d="100"/>
          <a:sy n="81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59F7F-A7D9-4D24-A733-F2437F298236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3A593-3E8F-4379-9F73-F236B8A38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https://docs.anthropic.com/claude/docs/ask-claude-for-rewrites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https://docs.anthropic.com/claude/docs/chain-prompts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27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https://docs.anthropic.com/claude/docs/minimizing-hallucinations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04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https://docs.anthropic.com/claude/docs/long-context-window-tips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0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69AC-39CA-F6B1-7AD6-C88855A1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 for rewrites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FAF2F-5C7E-58B0-E05B-1ECDED025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73" y="1777003"/>
            <a:ext cx="9155078" cy="47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7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106B-6E4B-7734-4367-040F824A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Hallucinations:</a:t>
            </a:r>
            <a:br>
              <a:rPr lang="en-US" dirty="0"/>
            </a:br>
            <a:r>
              <a:rPr lang="en-US" dirty="0"/>
              <a:t>“I Don’t Know”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7F4E2-E3DF-2FDC-0B05-723FB881A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70" y="1915227"/>
            <a:ext cx="9089684" cy="473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6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A10C-BE89-07F2-A0CB-042EF6C8F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75" y="2160239"/>
            <a:ext cx="9905998" cy="2358597"/>
          </a:xfrm>
        </p:spPr>
        <p:txBody>
          <a:bodyPr>
            <a:normAutofit/>
          </a:bodyPr>
          <a:lstStyle/>
          <a:p>
            <a:r>
              <a:rPr lang="en-US" dirty="0"/>
              <a:t>Minimizing </a:t>
            </a:r>
            <a:br>
              <a:rPr lang="en-US" dirty="0"/>
            </a:br>
            <a:r>
              <a:rPr lang="en-US" dirty="0"/>
              <a:t>Hallucinations:</a:t>
            </a:r>
            <a:br>
              <a:rPr lang="en-US" dirty="0"/>
            </a:br>
            <a:r>
              <a:rPr lang="en-US" dirty="0"/>
              <a:t>Ask for </a:t>
            </a:r>
            <a:br>
              <a:rPr lang="en-US" dirty="0"/>
            </a:br>
            <a:r>
              <a:rPr lang="en-US" dirty="0"/>
              <a:t>direct quotes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675B8-1024-F52D-8C55-37498220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504" y="185047"/>
            <a:ext cx="8164112" cy="648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3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387A-B99B-4010-860B-05169421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Hallucinations:</a:t>
            </a:r>
            <a:br>
              <a:rPr lang="en-US" dirty="0"/>
            </a:br>
            <a:r>
              <a:rPr lang="en-US" dirty="0"/>
              <a:t>Other Strategies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29903-CBEE-1576-085E-82657FAF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71" y="2097088"/>
            <a:ext cx="10790681" cy="36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895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5E77-57FD-1795-3D03-6B9E5773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advantage of long context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03413-8B1E-9A02-15E4-756AD714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70" y="2097088"/>
            <a:ext cx="11287659" cy="249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23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8827-E09B-F4EB-56D1-DBF58A12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46" y="1989202"/>
            <a:ext cx="9905998" cy="2879594"/>
          </a:xfrm>
        </p:spPr>
        <p:txBody>
          <a:bodyPr>
            <a:normAutofit/>
          </a:bodyPr>
          <a:lstStyle/>
          <a:p>
            <a:r>
              <a:rPr lang="en-US" dirty="0"/>
              <a:t>Long context </a:t>
            </a:r>
            <a:br>
              <a:rPr lang="en-US" dirty="0"/>
            </a:br>
            <a:r>
              <a:rPr lang="en-US" dirty="0"/>
              <a:t>window:</a:t>
            </a:r>
            <a:br>
              <a:rPr lang="en-US" dirty="0"/>
            </a:br>
            <a:r>
              <a:rPr lang="en-US" dirty="0"/>
              <a:t>Structuring </a:t>
            </a:r>
            <a:br>
              <a:rPr lang="en-US" dirty="0"/>
            </a:br>
            <a:r>
              <a:rPr lang="en-US" dirty="0"/>
              <a:t>long inputs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FFE7C-5023-5C29-01CA-A89B1463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306" y="291798"/>
            <a:ext cx="8546527" cy="627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A02C-2C9E-9217-B1E6-9538D016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80485"/>
            <a:ext cx="9905998" cy="1478570"/>
          </a:xfrm>
        </p:spPr>
        <p:txBody>
          <a:bodyPr/>
          <a:lstStyle/>
          <a:p>
            <a:r>
              <a:rPr lang="en-US" dirty="0"/>
              <a:t>Long context window:</a:t>
            </a:r>
            <a:br>
              <a:rPr lang="en-US" dirty="0"/>
            </a:br>
            <a:r>
              <a:rPr lang="en-US" dirty="0"/>
              <a:t>query placement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CDB8A-64D8-79A7-CD2F-601DDDBE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13" y="2174301"/>
            <a:ext cx="11195773" cy="250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78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5142-D538-4153-C38B-123A99C9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8" y="2170863"/>
            <a:ext cx="9905998" cy="2379871"/>
          </a:xfrm>
        </p:spPr>
        <p:txBody>
          <a:bodyPr>
            <a:normAutofit/>
          </a:bodyPr>
          <a:lstStyle/>
          <a:p>
            <a:r>
              <a:rPr lang="en-US" dirty="0"/>
              <a:t>Long context </a:t>
            </a:r>
            <a:br>
              <a:rPr lang="en-US" dirty="0"/>
            </a:br>
            <a:r>
              <a:rPr lang="en-US" dirty="0"/>
              <a:t>window:</a:t>
            </a:r>
            <a:br>
              <a:rPr lang="en-US" dirty="0"/>
            </a:br>
            <a:r>
              <a:rPr lang="en-US" dirty="0"/>
              <a:t>Document Q&amp;A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0B1A1-8224-4AC1-BE2D-F0F534250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661" y="-12455"/>
            <a:ext cx="69086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47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747F-1970-432E-F8F6-E038D31F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036135"/>
            <a:ext cx="9905998" cy="2785730"/>
          </a:xfrm>
        </p:spPr>
        <p:txBody>
          <a:bodyPr>
            <a:normAutofit/>
          </a:bodyPr>
          <a:lstStyle/>
          <a:p>
            <a:r>
              <a:rPr lang="en-US" dirty="0"/>
              <a:t>Long </a:t>
            </a:r>
            <a:br>
              <a:rPr lang="en-US" dirty="0"/>
            </a:br>
            <a:r>
              <a:rPr lang="en-US" dirty="0"/>
              <a:t>context window:</a:t>
            </a:r>
            <a:br>
              <a:rPr lang="en-US" dirty="0"/>
            </a:br>
            <a:r>
              <a:rPr lang="en-US" dirty="0"/>
              <a:t>Multiple choice </a:t>
            </a:r>
            <a:br>
              <a:rPr lang="en-US" dirty="0"/>
            </a:br>
            <a:r>
              <a:rPr lang="en-US" dirty="0"/>
              <a:t>question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B848A-D1CE-AEFD-3FB8-AA4E5870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84" y="0"/>
            <a:ext cx="670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4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31A1-8AE1-2BFA-2ED7-E0677C49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Rewrites:</a:t>
            </a:r>
            <a:br>
              <a:rPr lang="en-US" dirty="0"/>
            </a:br>
            <a:r>
              <a:rPr lang="en-US" dirty="0"/>
              <a:t>How to request a rewrite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95CF7-56E3-8026-D6A4-CF9B3F2C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198" y="1902632"/>
            <a:ext cx="8189604" cy="48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83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8070-30E5-20A3-7AF2-EF86CD6A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724"/>
            <a:ext cx="9905998" cy="1478570"/>
          </a:xfrm>
        </p:spPr>
        <p:txBody>
          <a:bodyPr/>
          <a:lstStyle/>
          <a:p>
            <a:r>
              <a:rPr lang="en-US" dirty="0"/>
              <a:t>Rewrites:</a:t>
            </a:r>
            <a:br>
              <a:rPr lang="en-US" dirty="0"/>
            </a:br>
            <a:r>
              <a:rPr lang="en-US" dirty="0"/>
              <a:t>Crafting good rewrite instructions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7857A-D276-2C2A-9068-D98091683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411" y="1429760"/>
            <a:ext cx="7943178" cy="534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3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8C06-5D69-8BF4-27C0-50BC0CF2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28"/>
            <a:ext cx="9905998" cy="1478570"/>
          </a:xfrm>
        </p:spPr>
        <p:txBody>
          <a:bodyPr/>
          <a:lstStyle/>
          <a:p>
            <a:r>
              <a:rPr lang="en-US" dirty="0"/>
              <a:t>Chain prompts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C1A53-870E-9F15-F847-AF5F1F2AE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80" y="1235139"/>
            <a:ext cx="10646864" cy="45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59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06C7A-71D7-1772-9D76-5232103A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454"/>
            <a:ext cx="9905998" cy="1478570"/>
          </a:xfrm>
        </p:spPr>
        <p:txBody>
          <a:bodyPr/>
          <a:lstStyle/>
          <a:p>
            <a:r>
              <a:rPr lang="en-US" dirty="0"/>
              <a:t>Chain Prompts:</a:t>
            </a:r>
            <a:br>
              <a:rPr lang="en-US" dirty="0"/>
            </a:br>
            <a:r>
              <a:rPr lang="en-US" dirty="0"/>
              <a:t>When to chain prompts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B1249-E274-AB9F-2F62-8F7C431F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372909"/>
            <a:ext cx="8363096" cy="3438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2EEBD-7ABC-617F-76C4-BDE042EEA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5015780"/>
            <a:ext cx="8379544" cy="16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2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829C-3D3D-64B6-7DA7-AEC636AB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08" y="2361342"/>
            <a:ext cx="9905998" cy="2135315"/>
          </a:xfrm>
        </p:spPr>
        <p:txBody>
          <a:bodyPr>
            <a:normAutofit/>
          </a:bodyPr>
          <a:lstStyle/>
          <a:p>
            <a:r>
              <a:rPr lang="en-US" dirty="0"/>
              <a:t>Chaining Prompts:</a:t>
            </a:r>
            <a:br>
              <a:rPr lang="en-US" dirty="0"/>
            </a:br>
            <a:r>
              <a:rPr lang="en-US" dirty="0"/>
              <a:t>Answering 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7B8EE-98E2-3D5F-0329-7F1FD313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138" y="0"/>
            <a:ext cx="6677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0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EC02-4DC8-BAC4-1773-ADB533DA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66" y="1797816"/>
            <a:ext cx="9905998" cy="3262367"/>
          </a:xfrm>
        </p:spPr>
        <p:txBody>
          <a:bodyPr>
            <a:normAutofit/>
          </a:bodyPr>
          <a:lstStyle/>
          <a:p>
            <a:r>
              <a:rPr lang="en-US" dirty="0"/>
              <a:t>Chaining </a:t>
            </a:r>
            <a:br>
              <a:rPr lang="en-US" dirty="0"/>
            </a:br>
            <a:r>
              <a:rPr lang="en-US" dirty="0"/>
              <a:t>Prompts:</a:t>
            </a:r>
            <a:br>
              <a:rPr lang="en-US" dirty="0"/>
            </a:br>
            <a:r>
              <a:rPr lang="en-US" dirty="0"/>
              <a:t>Validating </a:t>
            </a:r>
            <a:br>
              <a:rPr lang="en-US" dirty="0"/>
            </a:br>
            <a:r>
              <a:rPr lang="en-US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F6B98-69DC-D47A-52B0-22193C4D2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304" y="0"/>
            <a:ext cx="8089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5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851F-95DE-11ED-292E-B0F6F4CA6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074" y="2244384"/>
            <a:ext cx="9905998" cy="2369231"/>
          </a:xfrm>
        </p:spPr>
        <p:txBody>
          <a:bodyPr>
            <a:normAutofit/>
          </a:bodyPr>
          <a:lstStyle/>
          <a:p>
            <a:r>
              <a:rPr lang="en-US" dirty="0"/>
              <a:t>Chaining </a:t>
            </a:r>
            <a:br>
              <a:rPr lang="en-US" dirty="0"/>
            </a:br>
            <a:r>
              <a:rPr lang="en-US" dirty="0"/>
              <a:t>Prompts:</a:t>
            </a:r>
            <a:br>
              <a:rPr lang="en-US" dirty="0"/>
            </a:br>
            <a:r>
              <a:rPr lang="en-US" dirty="0"/>
              <a:t>Parallel </a:t>
            </a:r>
            <a:br>
              <a:rPr lang="en-US" dirty="0"/>
            </a:br>
            <a:r>
              <a:rPr lang="en-US" dirty="0"/>
              <a:t>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C583E-199C-0D77-84F5-2ACF1CF0E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819" y="75167"/>
            <a:ext cx="8722107" cy="67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88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3D5BE-A7B7-EBC1-04CB-27B6643BD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Hallucinations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D8A10-8B5A-10FF-AD70-60C47925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99" y="2097088"/>
            <a:ext cx="10449626" cy="18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236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22356</TotalTime>
  <Words>178</Words>
  <Application>Microsoft Office PowerPoint</Application>
  <PresentationFormat>Widescreen</PresentationFormat>
  <Paragraphs>25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Tw Cen MT</vt:lpstr>
      <vt:lpstr>Circuit</vt:lpstr>
      <vt:lpstr>Ask for rewrites</vt:lpstr>
      <vt:lpstr>Rewrites: How to request a rewrite</vt:lpstr>
      <vt:lpstr>Rewrites: Crafting good rewrite instructions</vt:lpstr>
      <vt:lpstr>Chain prompts</vt:lpstr>
      <vt:lpstr>Chain Prompts: When to chain prompts</vt:lpstr>
      <vt:lpstr>Chaining Prompts: Answering  Questions</vt:lpstr>
      <vt:lpstr>Chaining  Prompts: Validating  Output</vt:lpstr>
      <vt:lpstr>Chaining  Prompts: Parallel  Processing</vt:lpstr>
      <vt:lpstr>Minimizing Hallucinations</vt:lpstr>
      <vt:lpstr>Minimizing Hallucinations: “I Don’t Know”</vt:lpstr>
      <vt:lpstr>Minimizing  Hallucinations: Ask for  direct quotes</vt:lpstr>
      <vt:lpstr>Minimizing Hallucinations: Other Strategies</vt:lpstr>
      <vt:lpstr>Take advantage of long context window</vt:lpstr>
      <vt:lpstr>Long context  window: Structuring  long inputs</vt:lpstr>
      <vt:lpstr>Long context window: query placement</vt:lpstr>
      <vt:lpstr>Long context  window: Document Q&amp;A</vt:lpstr>
      <vt:lpstr>Long  context window: Multiple choice  question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Anthropic Prompt Library with Claude 3 Opus</dc:title>
  <dc:creator>Zain</dc:creator>
  <cp:lastModifiedBy>Zain Naboulsi</cp:lastModifiedBy>
  <cp:revision>55</cp:revision>
  <dcterms:created xsi:type="dcterms:W3CDTF">2023-10-26T23:38:07Z</dcterms:created>
  <dcterms:modified xsi:type="dcterms:W3CDTF">2024-03-30T22:10:31Z</dcterms:modified>
</cp:coreProperties>
</file>