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23"/>
  </p:notesMasterIdLst>
  <p:sldIdLst>
    <p:sldId id="256" r:id="rId2"/>
    <p:sldId id="338" r:id="rId3"/>
    <p:sldId id="339" r:id="rId4"/>
    <p:sldId id="406" r:id="rId5"/>
    <p:sldId id="340" r:id="rId6"/>
    <p:sldId id="413" r:id="rId7"/>
    <p:sldId id="354" r:id="rId8"/>
    <p:sldId id="368" r:id="rId9"/>
    <p:sldId id="414" r:id="rId10"/>
    <p:sldId id="341" r:id="rId11"/>
    <p:sldId id="364" r:id="rId12"/>
    <p:sldId id="415" r:id="rId13"/>
    <p:sldId id="342" r:id="rId14"/>
    <p:sldId id="365" r:id="rId15"/>
    <p:sldId id="416" r:id="rId16"/>
    <p:sldId id="343" r:id="rId17"/>
    <p:sldId id="417" r:id="rId18"/>
    <p:sldId id="344" r:id="rId19"/>
    <p:sldId id="418" r:id="rId20"/>
    <p:sldId id="419" r:id="rId21"/>
    <p:sldId id="40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5851" autoAdjust="0"/>
  </p:normalViewPr>
  <p:slideViewPr>
    <p:cSldViewPr snapToGrid="0">
      <p:cViewPr varScale="1">
        <p:scale>
          <a:sx n="63" d="100"/>
          <a:sy n="63" d="100"/>
        </p:scale>
        <p:origin x="66"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B74A3C-6E5F-4F81-A40A-20B6762EC26F}"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87C03AD7-9DDB-423B-B97D-A8974ED85E3F}">
      <dgm:prSet phldrT="[Text]"/>
      <dgm:spPr/>
      <dgm:t>
        <a:bodyPr/>
        <a:lstStyle/>
        <a:p>
          <a:r>
            <a:rPr lang="en-US" dirty="0"/>
            <a:t>COE-STAR Framework</a:t>
          </a:r>
        </a:p>
      </dgm:t>
    </dgm:pt>
    <dgm:pt modelId="{25898448-E3AE-4496-AB04-4AF4ABFCAF17}" type="parTrans" cxnId="{FC8C348A-0BB4-4A60-B2B7-8D2D63188F06}">
      <dgm:prSet/>
      <dgm:spPr/>
      <dgm:t>
        <a:bodyPr/>
        <a:lstStyle/>
        <a:p>
          <a:endParaRPr lang="en-US"/>
        </a:p>
      </dgm:t>
    </dgm:pt>
    <dgm:pt modelId="{BC04A04D-A567-490E-B4AC-1859A9624067}" type="sibTrans" cxnId="{FC8C348A-0BB4-4A60-B2B7-8D2D63188F06}">
      <dgm:prSet/>
      <dgm:spPr/>
      <dgm:t>
        <a:bodyPr/>
        <a:lstStyle/>
        <a:p>
          <a:endParaRPr lang="en-US"/>
        </a:p>
      </dgm:t>
    </dgm:pt>
    <dgm:pt modelId="{F03156D3-D68B-4382-BA9F-84344F0F7519}">
      <dgm:prSet phldrT="[Text]"/>
      <dgm:spPr>
        <a:solidFill>
          <a:schemeClr val="accent2"/>
        </a:solidFill>
      </dgm:spPr>
      <dgm:t>
        <a:bodyPr/>
        <a:lstStyle/>
        <a:p>
          <a:r>
            <a:rPr lang="en-US" dirty="0"/>
            <a:t>Context</a:t>
          </a:r>
        </a:p>
      </dgm:t>
    </dgm:pt>
    <dgm:pt modelId="{9E3910D6-1D54-454F-B562-3F39C05B163B}" type="parTrans" cxnId="{D681370A-1565-4C40-B381-52A0092E3B2D}">
      <dgm:prSet/>
      <dgm:spPr/>
      <dgm:t>
        <a:bodyPr/>
        <a:lstStyle/>
        <a:p>
          <a:endParaRPr lang="en-US"/>
        </a:p>
      </dgm:t>
    </dgm:pt>
    <dgm:pt modelId="{84AC777D-D423-4373-975A-777D3E8A73A9}" type="sibTrans" cxnId="{D681370A-1565-4C40-B381-52A0092E3B2D}">
      <dgm:prSet/>
      <dgm:spPr/>
      <dgm:t>
        <a:bodyPr/>
        <a:lstStyle/>
        <a:p>
          <a:endParaRPr lang="en-US"/>
        </a:p>
      </dgm:t>
    </dgm:pt>
    <dgm:pt modelId="{4FFAD119-9B62-41E0-97D7-B05D4C840865}">
      <dgm:prSet phldrT="[Text]"/>
      <dgm:spPr>
        <a:solidFill>
          <a:schemeClr val="accent2"/>
        </a:solidFill>
      </dgm:spPr>
      <dgm:t>
        <a:bodyPr/>
        <a:lstStyle/>
        <a:p>
          <a:r>
            <a:rPr lang="en-US" dirty="0"/>
            <a:t>Objective</a:t>
          </a:r>
        </a:p>
      </dgm:t>
    </dgm:pt>
    <dgm:pt modelId="{631E106F-E878-4036-83BF-EA85AF53ECB4}" type="parTrans" cxnId="{D0D07AA6-51AC-40BC-A232-AB85A96BEBF5}">
      <dgm:prSet/>
      <dgm:spPr/>
      <dgm:t>
        <a:bodyPr/>
        <a:lstStyle/>
        <a:p>
          <a:endParaRPr lang="en-US"/>
        </a:p>
      </dgm:t>
    </dgm:pt>
    <dgm:pt modelId="{6A6B1939-B817-475C-A072-14A2242F7A90}" type="sibTrans" cxnId="{D0D07AA6-51AC-40BC-A232-AB85A96BEBF5}">
      <dgm:prSet/>
      <dgm:spPr/>
      <dgm:t>
        <a:bodyPr/>
        <a:lstStyle/>
        <a:p>
          <a:endParaRPr lang="en-US"/>
        </a:p>
      </dgm:t>
    </dgm:pt>
    <dgm:pt modelId="{9EAB73F1-244D-4857-9A00-37380224CD60}">
      <dgm:prSet phldrT="[Text]"/>
      <dgm:spPr>
        <a:solidFill>
          <a:schemeClr val="accent4"/>
        </a:solidFill>
      </dgm:spPr>
      <dgm:t>
        <a:bodyPr/>
        <a:lstStyle/>
        <a:p>
          <a:r>
            <a:rPr lang="en-US" dirty="0"/>
            <a:t>Style</a:t>
          </a:r>
        </a:p>
      </dgm:t>
    </dgm:pt>
    <dgm:pt modelId="{A9718B58-A9CF-4CC5-8967-22C7AF41D3DB}" type="parTrans" cxnId="{35E24FF2-797B-48DD-BAA1-42751E11A93B}">
      <dgm:prSet/>
      <dgm:spPr/>
      <dgm:t>
        <a:bodyPr/>
        <a:lstStyle/>
        <a:p>
          <a:endParaRPr lang="en-US"/>
        </a:p>
      </dgm:t>
    </dgm:pt>
    <dgm:pt modelId="{B546B64F-CC5B-441B-BA01-2311669569EB}" type="sibTrans" cxnId="{35E24FF2-797B-48DD-BAA1-42751E11A93B}">
      <dgm:prSet/>
      <dgm:spPr/>
      <dgm:t>
        <a:bodyPr/>
        <a:lstStyle/>
        <a:p>
          <a:endParaRPr lang="en-US"/>
        </a:p>
      </dgm:t>
    </dgm:pt>
    <dgm:pt modelId="{96A3A2C2-F6AF-42A4-8238-2FE9C80934A4}">
      <dgm:prSet phldrT="[Text]"/>
      <dgm:spPr>
        <a:solidFill>
          <a:schemeClr val="accent4"/>
        </a:solidFill>
      </dgm:spPr>
      <dgm:t>
        <a:bodyPr/>
        <a:lstStyle/>
        <a:p>
          <a:r>
            <a:rPr lang="en-US" dirty="0"/>
            <a:t>Tone</a:t>
          </a:r>
        </a:p>
      </dgm:t>
    </dgm:pt>
    <dgm:pt modelId="{990B571E-8141-4CED-B222-56B1494CC325}" type="parTrans" cxnId="{C6F4C01C-DB8D-42FF-B12E-9ED89CD92824}">
      <dgm:prSet/>
      <dgm:spPr/>
      <dgm:t>
        <a:bodyPr/>
        <a:lstStyle/>
        <a:p>
          <a:endParaRPr lang="en-US"/>
        </a:p>
      </dgm:t>
    </dgm:pt>
    <dgm:pt modelId="{7177595F-59D9-4FBE-AF18-4FA054CE7238}" type="sibTrans" cxnId="{C6F4C01C-DB8D-42FF-B12E-9ED89CD92824}">
      <dgm:prSet/>
      <dgm:spPr/>
      <dgm:t>
        <a:bodyPr/>
        <a:lstStyle/>
        <a:p>
          <a:endParaRPr lang="en-US"/>
        </a:p>
      </dgm:t>
    </dgm:pt>
    <dgm:pt modelId="{88793281-F8DB-4EFA-8900-84CD87C3E146}">
      <dgm:prSet phldrT="[Text]"/>
      <dgm:spPr>
        <a:solidFill>
          <a:schemeClr val="accent4"/>
        </a:solidFill>
      </dgm:spPr>
      <dgm:t>
        <a:bodyPr/>
        <a:lstStyle/>
        <a:p>
          <a:r>
            <a:rPr lang="en-US" dirty="0"/>
            <a:t>Audience</a:t>
          </a:r>
        </a:p>
      </dgm:t>
    </dgm:pt>
    <dgm:pt modelId="{F669450E-D63A-4991-B836-9E7502C60DF0}" type="parTrans" cxnId="{2B925FC2-1E2F-4862-ACD3-CD8A79C8399F}">
      <dgm:prSet/>
      <dgm:spPr/>
      <dgm:t>
        <a:bodyPr/>
        <a:lstStyle/>
        <a:p>
          <a:endParaRPr lang="en-US"/>
        </a:p>
      </dgm:t>
    </dgm:pt>
    <dgm:pt modelId="{87063D04-8488-40C3-8D78-776C0535A7E4}" type="sibTrans" cxnId="{2B925FC2-1E2F-4862-ACD3-CD8A79C8399F}">
      <dgm:prSet/>
      <dgm:spPr/>
      <dgm:t>
        <a:bodyPr/>
        <a:lstStyle/>
        <a:p>
          <a:endParaRPr lang="en-US"/>
        </a:p>
      </dgm:t>
    </dgm:pt>
    <dgm:pt modelId="{74FEA13C-37BE-4BEA-879E-346A6790CB1B}">
      <dgm:prSet phldrT="[Text]"/>
      <dgm:spPr>
        <a:solidFill>
          <a:schemeClr val="accent6"/>
        </a:solidFill>
      </dgm:spPr>
      <dgm:t>
        <a:bodyPr/>
        <a:lstStyle/>
        <a:p>
          <a:r>
            <a:rPr lang="en-US" dirty="0"/>
            <a:t>Response</a:t>
          </a:r>
        </a:p>
      </dgm:t>
    </dgm:pt>
    <dgm:pt modelId="{5A90DA5E-E4EF-4B01-A5EC-82059A04F7D5}" type="parTrans" cxnId="{98BCC111-D09C-41A5-AD08-B9A1165A4658}">
      <dgm:prSet/>
      <dgm:spPr/>
      <dgm:t>
        <a:bodyPr/>
        <a:lstStyle/>
        <a:p>
          <a:endParaRPr lang="en-US"/>
        </a:p>
      </dgm:t>
    </dgm:pt>
    <dgm:pt modelId="{53757438-ECAB-46D7-9D13-DBC29021E580}" type="sibTrans" cxnId="{98BCC111-D09C-41A5-AD08-B9A1165A4658}">
      <dgm:prSet/>
      <dgm:spPr/>
      <dgm:t>
        <a:bodyPr/>
        <a:lstStyle/>
        <a:p>
          <a:endParaRPr lang="en-US"/>
        </a:p>
      </dgm:t>
    </dgm:pt>
    <dgm:pt modelId="{07EB3671-A0F2-49D4-924E-29EB9595E920}">
      <dgm:prSet phldrT="[Text]"/>
      <dgm:spPr>
        <a:solidFill>
          <a:schemeClr val="accent5">
            <a:lumMod val="75000"/>
          </a:schemeClr>
        </a:solidFill>
      </dgm:spPr>
      <dgm:t>
        <a:bodyPr/>
        <a:lstStyle/>
        <a:p>
          <a:r>
            <a:rPr lang="en-US" dirty="0"/>
            <a:t>Emotion</a:t>
          </a:r>
        </a:p>
      </dgm:t>
    </dgm:pt>
    <dgm:pt modelId="{0D65670F-B22F-4509-93C4-B17D66DD0C6B}" type="parTrans" cxnId="{B2629AE4-0475-4F9F-BA0E-4BBE4FD96CDE}">
      <dgm:prSet/>
      <dgm:spPr/>
      <dgm:t>
        <a:bodyPr/>
        <a:lstStyle/>
        <a:p>
          <a:endParaRPr lang="en-US"/>
        </a:p>
      </dgm:t>
    </dgm:pt>
    <dgm:pt modelId="{1F9F069F-F303-4545-833C-60E5C9DB8B16}" type="sibTrans" cxnId="{B2629AE4-0475-4F9F-BA0E-4BBE4FD96CDE}">
      <dgm:prSet/>
      <dgm:spPr/>
      <dgm:t>
        <a:bodyPr/>
        <a:lstStyle/>
        <a:p>
          <a:endParaRPr lang="en-US"/>
        </a:p>
      </dgm:t>
    </dgm:pt>
    <dgm:pt modelId="{49E7AEDB-16F5-4C87-ABC3-984AC1747062}" type="pres">
      <dgm:prSet presAssocID="{1EB74A3C-6E5F-4F81-A40A-20B6762EC26F}" presName="hierChild1" presStyleCnt="0">
        <dgm:presLayoutVars>
          <dgm:orgChart val="1"/>
          <dgm:chPref val="1"/>
          <dgm:dir/>
          <dgm:animOne val="branch"/>
          <dgm:animLvl val="lvl"/>
          <dgm:resizeHandles/>
        </dgm:presLayoutVars>
      </dgm:prSet>
      <dgm:spPr/>
    </dgm:pt>
    <dgm:pt modelId="{CDD97E33-6EA1-454B-980B-F32F5A79A70C}" type="pres">
      <dgm:prSet presAssocID="{87C03AD7-9DDB-423B-B97D-A8974ED85E3F}" presName="hierRoot1" presStyleCnt="0">
        <dgm:presLayoutVars>
          <dgm:hierBranch val="init"/>
        </dgm:presLayoutVars>
      </dgm:prSet>
      <dgm:spPr/>
    </dgm:pt>
    <dgm:pt modelId="{54268E92-85E0-431A-91D2-218F8A922548}" type="pres">
      <dgm:prSet presAssocID="{87C03AD7-9DDB-423B-B97D-A8974ED85E3F}" presName="rootComposite1" presStyleCnt="0"/>
      <dgm:spPr/>
    </dgm:pt>
    <dgm:pt modelId="{E7A1AB7B-712E-4FC4-9459-896CBF03789D}" type="pres">
      <dgm:prSet presAssocID="{87C03AD7-9DDB-423B-B97D-A8974ED85E3F}" presName="rootText1" presStyleLbl="node0" presStyleIdx="0" presStyleCnt="1">
        <dgm:presLayoutVars>
          <dgm:chPref val="3"/>
        </dgm:presLayoutVars>
      </dgm:prSet>
      <dgm:spPr/>
    </dgm:pt>
    <dgm:pt modelId="{62B79346-CAFB-4859-8B37-81A77C25A046}" type="pres">
      <dgm:prSet presAssocID="{87C03AD7-9DDB-423B-B97D-A8974ED85E3F}" presName="rootConnector1" presStyleLbl="node1" presStyleIdx="0" presStyleCnt="0"/>
      <dgm:spPr/>
    </dgm:pt>
    <dgm:pt modelId="{8F60685F-62E4-486D-A297-426BA6F8D5DC}" type="pres">
      <dgm:prSet presAssocID="{87C03AD7-9DDB-423B-B97D-A8974ED85E3F}" presName="hierChild2" presStyleCnt="0"/>
      <dgm:spPr/>
    </dgm:pt>
    <dgm:pt modelId="{AD82C0A9-FB99-433C-9D67-16C482E76A00}" type="pres">
      <dgm:prSet presAssocID="{9E3910D6-1D54-454F-B562-3F39C05B163B}" presName="Name37" presStyleLbl="parChTrans1D2" presStyleIdx="0" presStyleCnt="7"/>
      <dgm:spPr/>
    </dgm:pt>
    <dgm:pt modelId="{D6784D02-8657-48FB-9C93-CE51106B129C}" type="pres">
      <dgm:prSet presAssocID="{F03156D3-D68B-4382-BA9F-84344F0F7519}" presName="hierRoot2" presStyleCnt="0">
        <dgm:presLayoutVars>
          <dgm:hierBranch val="init"/>
        </dgm:presLayoutVars>
      </dgm:prSet>
      <dgm:spPr/>
    </dgm:pt>
    <dgm:pt modelId="{5BE05188-F786-471E-A4D7-7C15B2F44546}" type="pres">
      <dgm:prSet presAssocID="{F03156D3-D68B-4382-BA9F-84344F0F7519}" presName="rootComposite" presStyleCnt="0"/>
      <dgm:spPr/>
    </dgm:pt>
    <dgm:pt modelId="{36B4C4D3-A21B-4763-8A67-72286CBE04B5}" type="pres">
      <dgm:prSet presAssocID="{F03156D3-D68B-4382-BA9F-84344F0F7519}" presName="rootText" presStyleLbl="node2" presStyleIdx="0" presStyleCnt="7">
        <dgm:presLayoutVars>
          <dgm:chPref val="3"/>
        </dgm:presLayoutVars>
      </dgm:prSet>
      <dgm:spPr/>
    </dgm:pt>
    <dgm:pt modelId="{AC7E43BB-43CE-4189-BDAC-5571F8984977}" type="pres">
      <dgm:prSet presAssocID="{F03156D3-D68B-4382-BA9F-84344F0F7519}" presName="rootConnector" presStyleLbl="node2" presStyleIdx="0" presStyleCnt="7"/>
      <dgm:spPr/>
    </dgm:pt>
    <dgm:pt modelId="{B73740E2-1C68-4981-A3E7-3854D6B97827}" type="pres">
      <dgm:prSet presAssocID="{F03156D3-D68B-4382-BA9F-84344F0F7519}" presName="hierChild4" presStyleCnt="0"/>
      <dgm:spPr/>
    </dgm:pt>
    <dgm:pt modelId="{C059BACF-04D5-457A-893C-AF16C4415281}" type="pres">
      <dgm:prSet presAssocID="{F03156D3-D68B-4382-BA9F-84344F0F7519}" presName="hierChild5" presStyleCnt="0"/>
      <dgm:spPr/>
    </dgm:pt>
    <dgm:pt modelId="{63FD789C-C8A3-4088-999B-578090867611}" type="pres">
      <dgm:prSet presAssocID="{631E106F-E878-4036-83BF-EA85AF53ECB4}" presName="Name37" presStyleLbl="parChTrans1D2" presStyleIdx="1" presStyleCnt="7"/>
      <dgm:spPr/>
    </dgm:pt>
    <dgm:pt modelId="{230F8B5E-B193-44D5-A21A-768AB7E31568}" type="pres">
      <dgm:prSet presAssocID="{4FFAD119-9B62-41E0-97D7-B05D4C840865}" presName="hierRoot2" presStyleCnt="0">
        <dgm:presLayoutVars>
          <dgm:hierBranch val="init"/>
        </dgm:presLayoutVars>
      </dgm:prSet>
      <dgm:spPr/>
    </dgm:pt>
    <dgm:pt modelId="{D7869A56-161B-4FF1-9603-619E08313C8E}" type="pres">
      <dgm:prSet presAssocID="{4FFAD119-9B62-41E0-97D7-B05D4C840865}" presName="rootComposite" presStyleCnt="0"/>
      <dgm:spPr/>
    </dgm:pt>
    <dgm:pt modelId="{D9AACDDC-192B-498E-ACC3-26EF12152176}" type="pres">
      <dgm:prSet presAssocID="{4FFAD119-9B62-41E0-97D7-B05D4C840865}" presName="rootText" presStyleLbl="node2" presStyleIdx="1" presStyleCnt="7">
        <dgm:presLayoutVars>
          <dgm:chPref val="3"/>
        </dgm:presLayoutVars>
      </dgm:prSet>
      <dgm:spPr/>
    </dgm:pt>
    <dgm:pt modelId="{D8D041B5-96BB-4EED-950B-2B6B980D04D7}" type="pres">
      <dgm:prSet presAssocID="{4FFAD119-9B62-41E0-97D7-B05D4C840865}" presName="rootConnector" presStyleLbl="node2" presStyleIdx="1" presStyleCnt="7"/>
      <dgm:spPr/>
    </dgm:pt>
    <dgm:pt modelId="{F6E7A78B-4B98-4221-9E0E-09788405ECF5}" type="pres">
      <dgm:prSet presAssocID="{4FFAD119-9B62-41E0-97D7-B05D4C840865}" presName="hierChild4" presStyleCnt="0"/>
      <dgm:spPr/>
    </dgm:pt>
    <dgm:pt modelId="{4BA3DD98-8659-4725-B3D2-FF728214BBCE}" type="pres">
      <dgm:prSet presAssocID="{4FFAD119-9B62-41E0-97D7-B05D4C840865}" presName="hierChild5" presStyleCnt="0"/>
      <dgm:spPr/>
    </dgm:pt>
    <dgm:pt modelId="{2F8CE313-32AB-45EE-9B8E-59E60B4A0FF2}" type="pres">
      <dgm:prSet presAssocID="{0D65670F-B22F-4509-93C4-B17D66DD0C6B}" presName="Name37" presStyleLbl="parChTrans1D2" presStyleIdx="2" presStyleCnt="7"/>
      <dgm:spPr/>
    </dgm:pt>
    <dgm:pt modelId="{6DFDA119-6F05-45AD-8BC9-B3F64701DC43}" type="pres">
      <dgm:prSet presAssocID="{07EB3671-A0F2-49D4-924E-29EB9595E920}" presName="hierRoot2" presStyleCnt="0">
        <dgm:presLayoutVars>
          <dgm:hierBranch val="init"/>
        </dgm:presLayoutVars>
      </dgm:prSet>
      <dgm:spPr/>
    </dgm:pt>
    <dgm:pt modelId="{DD2B0651-4E08-4B9B-B553-AB02A71A98E5}" type="pres">
      <dgm:prSet presAssocID="{07EB3671-A0F2-49D4-924E-29EB9595E920}" presName="rootComposite" presStyleCnt="0"/>
      <dgm:spPr/>
    </dgm:pt>
    <dgm:pt modelId="{DF00D4FA-A0C2-4135-A301-FB69EFDF2967}" type="pres">
      <dgm:prSet presAssocID="{07EB3671-A0F2-49D4-924E-29EB9595E920}" presName="rootText" presStyleLbl="node2" presStyleIdx="2" presStyleCnt="7">
        <dgm:presLayoutVars>
          <dgm:chPref val="3"/>
        </dgm:presLayoutVars>
      </dgm:prSet>
      <dgm:spPr/>
    </dgm:pt>
    <dgm:pt modelId="{6DB61DEC-8776-45D0-849E-A871961024CA}" type="pres">
      <dgm:prSet presAssocID="{07EB3671-A0F2-49D4-924E-29EB9595E920}" presName="rootConnector" presStyleLbl="node2" presStyleIdx="2" presStyleCnt="7"/>
      <dgm:spPr/>
    </dgm:pt>
    <dgm:pt modelId="{34575BE9-2607-4569-B99A-84725CB85FF1}" type="pres">
      <dgm:prSet presAssocID="{07EB3671-A0F2-49D4-924E-29EB9595E920}" presName="hierChild4" presStyleCnt="0"/>
      <dgm:spPr/>
    </dgm:pt>
    <dgm:pt modelId="{C3D7C864-B6FF-4009-B1C6-8BDF96B13A22}" type="pres">
      <dgm:prSet presAssocID="{07EB3671-A0F2-49D4-924E-29EB9595E920}" presName="hierChild5" presStyleCnt="0"/>
      <dgm:spPr/>
    </dgm:pt>
    <dgm:pt modelId="{03CB1F6B-4285-4DEE-96A8-9FFABE4767C3}" type="pres">
      <dgm:prSet presAssocID="{A9718B58-A9CF-4CC5-8967-22C7AF41D3DB}" presName="Name37" presStyleLbl="parChTrans1D2" presStyleIdx="3" presStyleCnt="7"/>
      <dgm:spPr/>
    </dgm:pt>
    <dgm:pt modelId="{7C9186E5-A7F1-4F96-A2B7-3E8E9098083F}" type="pres">
      <dgm:prSet presAssocID="{9EAB73F1-244D-4857-9A00-37380224CD60}" presName="hierRoot2" presStyleCnt="0">
        <dgm:presLayoutVars>
          <dgm:hierBranch val="init"/>
        </dgm:presLayoutVars>
      </dgm:prSet>
      <dgm:spPr/>
    </dgm:pt>
    <dgm:pt modelId="{1FAF4AD1-FFFF-4EC2-AE12-33935AF20E45}" type="pres">
      <dgm:prSet presAssocID="{9EAB73F1-244D-4857-9A00-37380224CD60}" presName="rootComposite" presStyleCnt="0"/>
      <dgm:spPr/>
    </dgm:pt>
    <dgm:pt modelId="{0DF30F97-D273-4123-A66E-231D8CA5347A}" type="pres">
      <dgm:prSet presAssocID="{9EAB73F1-244D-4857-9A00-37380224CD60}" presName="rootText" presStyleLbl="node2" presStyleIdx="3" presStyleCnt="7">
        <dgm:presLayoutVars>
          <dgm:chPref val="3"/>
        </dgm:presLayoutVars>
      </dgm:prSet>
      <dgm:spPr/>
    </dgm:pt>
    <dgm:pt modelId="{D9B6BA03-C8E0-4A35-A277-73F2C18C7310}" type="pres">
      <dgm:prSet presAssocID="{9EAB73F1-244D-4857-9A00-37380224CD60}" presName="rootConnector" presStyleLbl="node2" presStyleIdx="3" presStyleCnt="7"/>
      <dgm:spPr/>
    </dgm:pt>
    <dgm:pt modelId="{6D71A459-25FA-4800-AFB2-2AEA286E86AE}" type="pres">
      <dgm:prSet presAssocID="{9EAB73F1-244D-4857-9A00-37380224CD60}" presName="hierChild4" presStyleCnt="0"/>
      <dgm:spPr/>
    </dgm:pt>
    <dgm:pt modelId="{194D4765-6422-4235-BAD3-46FABE029AE9}" type="pres">
      <dgm:prSet presAssocID="{9EAB73F1-244D-4857-9A00-37380224CD60}" presName="hierChild5" presStyleCnt="0"/>
      <dgm:spPr/>
    </dgm:pt>
    <dgm:pt modelId="{6B0F3660-8963-46B3-91EF-9C5502033C4D}" type="pres">
      <dgm:prSet presAssocID="{990B571E-8141-4CED-B222-56B1494CC325}" presName="Name37" presStyleLbl="parChTrans1D2" presStyleIdx="4" presStyleCnt="7"/>
      <dgm:spPr/>
    </dgm:pt>
    <dgm:pt modelId="{DE4A29B1-4019-4A62-97BA-5C305D5DE510}" type="pres">
      <dgm:prSet presAssocID="{96A3A2C2-F6AF-42A4-8238-2FE9C80934A4}" presName="hierRoot2" presStyleCnt="0">
        <dgm:presLayoutVars>
          <dgm:hierBranch val="init"/>
        </dgm:presLayoutVars>
      </dgm:prSet>
      <dgm:spPr/>
    </dgm:pt>
    <dgm:pt modelId="{4F634659-2206-4872-AC0F-4C538FDF3707}" type="pres">
      <dgm:prSet presAssocID="{96A3A2C2-F6AF-42A4-8238-2FE9C80934A4}" presName="rootComposite" presStyleCnt="0"/>
      <dgm:spPr/>
    </dgm:pt>
    <dgm:pt modelId="{05333552-B625-41FD-8804-B375D8234D4D}" type="pres">
      <dgm:prSet presAssocID="{96A3A2C2-F6AF-42A4-8238-2FE9C80934A4}" presName="rootText" presStyleLbl="node2" presStyleIdx="4" presStyleCnt="7">
        <dgm:presLayoutVars>
          <dgm:chPref val="3"/>
        </dgm:presLayoutVars>
      </dgm:prSet>
      <dgm:spPr/>
    </dgm:pt>
    <dgm:pt modelId="{EAFE21B7-0074-4516-9683-BB34DE001624}" type="pres">
      <dgm:prSet presAssocID="{96A3A2C2-F6AF-42A4-8238-2FE9C80934A4}" presName="rootConnector" presStyleLbl="node2" presStyleIdx="4" presStyleCnt="7"/>
      <dgm:spPr/>
    </dgm:pt>
    <dgm:pt modelId="{A4984623-E5F0-4881-A898-4C9CF59338DD}" type="pres">
      <dgm:prSet presAssocID="{96A3A2C2-F6AF-42A4-8238-2FE9C80934A4}" presName="hierChild4" presStyleCnt="0"/>
      <dgm:spPr/>
    </dgm:pt>
    <dgm:pt modelId="{8768A2D7-C9EF-49EA-9CDE-351FCCA52EA9}" type="pres">
      <dgm:prSet presAssocID="{96A3A2C2-F6AF-42A4-8238-2FE9C80934A4}" presName="hierChild5" presStyleCnt="0"/>
      <dgm:spPr/>
    </dgm:pt>
    <dgm:pt modelId="{845DC960-8516-4BD9-B703-8E39B3855C7A}" type="pres">
      <dgm:prSet presAssocID="{F669450E-D63A-4991-B836-9E7502C60DF0}" presName="Name37" presStyleLbl="parChTrans1D2" presStyleIdx="5" presStyleCnt="7"/>
      <dgm:spPr/>
    </dgm:pt>
    <dgm:pt modelId="{526384AC-6101-47E8-BC04-C4A3DD856042}" type="pres">
      <dgm:prSet presAssocID="{88793281-F8DB-4EFA-8900-84CD87C3E146}" presName="hierRoot2" presStyleCnt="0">
        <dgm:presLayoutVars>
          <dgm:hierBranch val="init"/>
        </dgm:presLayoutVars>
      </dgm:prSet>
      <dgm:spPr/>
    </dgm:pt>
    <dgm:pt modelId="{37A3DC4E-CBB2-4131-81D1-4356B2BA7984}" type="pres">
      <dgm:prSet presAssocID="{88793281-F8DB-4EFA-8900-84CD87C3E146}" presName="rootComposite" presStyleCnt="0"/>
      <dgm:spPr/>
    </dgm:pt>
    <dgm:pt modelId="{B5822F1B-0398-4416-9622-673B466C78B5}" type="pres">
      <dgm:prSet presAssocID="{88793281-F8DB-4EFA-8900-84CD87C3E146}" presName="rootText" presStyleLbl="node2" presStyleIdx="5" presStyleCnt="7">
        <dgm:presLayoutVars>
          <dgm:chPref val="3"/>
        </dgm:presLayoutVars>
      </dgm:prSet>
      <dgm:spPr/>
    </dgm:pt>
    <dgm:pt modelId="{8EAD2165-0128-4491-A6C3-12FAAB550BE2}" type="pres">
      <dgm:prSet presAssocID="{88793281-F8DB-4EFA-8900-84CD87C3E146}" presName="rootConnector" presStyleLbl="node2" presStyleIdx="5" presStyleCnt="7"/>
      <dgm:spPr/>
    </dgm:pt>
    <dgm:pt modelId="{B4A6262B-E3B3-48BE-ADA3-7A88C00DC9CF}" type="pres">
      <dgm:prSet presAssocID="{88793281-F8DB-4EFA-8900-84CD87C3E146}" presName="hierChild4" presStyleCnt="0"/>
      <dgm:spPr/>
    </dgm:pt>
    <dgm:pt modelId="{CC3F65F2-D27B-404F-8381-346EAFAB48FC}" type="pres">
      <dgm:prSet presAssocID="{88793281-F8DB-4EFA-8900-84CD87C3E146}" presName="hierChild5" presStyleCnt="0"/>
      <dgm:spPr/>
    </dgm:pt>
    <dgm:pt modelId="{A930874C-42E4-414B-BFB2-8FDE6AC82281}" type="pres">
      <dgm:prSet presAssocID="{5A90DA5E-E4EF-4B01-A5EC-82059A04F7D5}" presName="Name37" presStyleLbl="parChTrans1D2" presStyleIdx="6" presStyleCnt="7"/>
      <dgm:spPr/>
    </dgm:pt>
    <dgm:pt modelId="{DB6A43D2-ADC2-48B9-AB01-6ABB869185F2}" type="pres">
      <dgm:prSet presAssocID="{74FEA13C-37BE-4BEA-879E-346A6790CB1B}" presName="hierRoot2" presStyleCnt="0">
        <dgm:presLayoutVars>
          <dgm:hierBranch val="init"/>
        </dgm:presLayoutVars>
      </dgm:prSet>
      <dgm:spPr/>
    </dgm:pt>
    <dgm:pt modelId="{CC85A497-2279-4D62-942A-EF8F72E759A3}" type="pres">
      <dgm:prSet presAssocID="{74FEA13C-37BE-4BEA-879E-346A6790CB1B}" presName="rootComposite" presStyleCnt="0"/>
      <dgm:spPr/>
    </dgm:pt>
    <dgm:pt modelId="{44F8EC2D-F93B-4129-9AF0-8FFEF36B4A29}" type="pres">
      <dgm:prSet presAssocID="{74FEA13C-37BE-4BEA-879E-346A6790CB1B}" presName="rootText" presStyleLbl="node2" presStyleIdx="6" presStyleCnt="7">
        <dgm:presLayoutVars>
          <dgm:chPref val="3"/>
        </dgm:presLayoutVars>
      </dgm:prSet>
      <dgm:spPr/>
    </dgm:pt>
    <dgm:pt modelId="{FF6449DE-8C36-400F-968C-A3803BB539E1}" type="pres">
      <dgm:prSet presAssocID="{74FEA13C-37BE-4BEA-879E-346A6790CB1B}" presName="rootConnector" presStyleLbl="node2" presStyleIdx="6" presStyleCnt="7"/>
      <dgm:spPr/>
    </dgm:pt>
    <dgm:pt modelId="{31E313C3-A535-4A98-8178-23890C1F3B26}" type="pres">
      <dgm:prSet presAssocID="{74FEA13C-37BE-4BEA-879E-346A6790CB1B}" presName="hierChild4" presStyleCnt="0"/>
      <dgm:spPr/>
    </dgm:pt>
    <dgm:pt modelId="{093753AF-4F7F-4A54-ADC6-EA7323FAFB5D}" type="pres">
      <dgm:prSet presAssocID="{74FEA13C-37BE-4BEA-879E-346A6790CB1B}" presName="hierChild5" presStyleCnt="0"/>
      <dgm:spPr/>
    </dgm:pt>
    <dgm:pt modelId="{CBFAD4C3-92D5-4F8F-BF2F-F60EC81E23B7}" type="pres">
      <dgm:prSet presAssocID="{87C03AD7-9DDB-423B-B97D-A8974ED85E3F}" presName="hierChild3" presStyleCnt="0"/>
      <dgm:spPr/>
    </dgm:pt>
  </dgm:ptLst>
  <dgm:cxnLst>
    <dgm:cxn modelId="{75956D09-B188-4131-B64E-CBD96AAD7544}" type="presOf" srcId="{F03156D3-D68B-4382-BA9F-84344F0F7519}" destId="{AC7E43BB-43CE-4189-BDAC-5571F8984977}" srcOrd="1" destOrd="0" presId="urn:microsoft.com/office/officeart/2005/8/layout/orgChart1"/>
    <dgm:cxn modelId="{D681370A-1565-4C40-B381-52A0092E3B2D}" srcId="{87C03AD7-9DDB-423B-B97D-A8974ED85E3F}" destId="{F03156D3-D68B-4382-BA9F-84344F0F7519}" srcOrd="0" destOrd="0" parTransId="{9E3910D6-1D54-454F-B562-3F39C05B163B}" sibTransId="{84AC777D-D423-4373-975A-777D3E8A73A9}"/>
    <dgm:cxn modelId="{4CD2A00D-D048-48A7-8D16-49C7FFF62A2B}" type="presOf" srcId="{1EB74A3C-6E5F-4F81-A40A-20B6762EC26F}" destId="{49E7AEDB-16F5-4C87-ABC3-984AC1747062}" srcOrd="0" destOrd="0" presId="urn:microsoft.com/office/officeart/2005/8/layout/orgChart1"/>
    <dgm:cxn modelId="{98BCC111-D09C-41A5-AD08-B9A1165A4658}" srcId="{87C03AD7-9DDB-423B-B97D-A8974ED85E3F}" destId="{74FEA13C-37BE-4BEA-879E-346A6790CB1B}" srcOrd="6" destOrd="0" parTransId="{5A90DA5E-E4EF-4B01-A5EC-82059A04F7D5}" sibTransId="{53757438-ECAB-46D7-9D13-DBC29021E580}"/>
    <dgm:cxn modelId="{FD217417-CB00-47F2-A788-F87DD40B11DF}" type="presOf" srcId="{4FFAD119-9B62-41E0-97D7-B05D4C840865}" destId="{D8D041B5-96BB-4EED-950B-2B6B980D04D7}" srcOrd="1" destOrd="0" presId="urn:microsoft.com/office/officeart/2005/8/layout/orgChart1"/>
    <dgm:cxn modelId="{B7175E1C-5187-4978-8383-A3FF487B1C38}" type="presOf" srcId="{F669450E-D63A-4991-B836-9E7502C60DF0}" destId="{845DC960-8516-4BD9-B703-8E39B3855C7A}" srcOrd="0" destOrd="0" presId="urn:microsoft.com/office/officeart/2005/8/layout/orgChart1"/>
    <dgm:cxn modelId="{68169D1C-62F5-47FE-9847-59A3D7D37ECA}" type="presOf" srcId="{5A90DA5E-E4EF-4B01-A5EC-82059A04F7D5}" destId="{A930874C-42E4-414B-BFB2-8FDE6AC82281}" srcOrd="0" destOrd="0" presId="urn:microsoft.com/office/officeart/2005/8/layout/orgChart1"/>
    <dgm:cxn modelId="{C6F4C01C-DB8D-42FF-B12E-9ED89CD92824}" srcId="{87C03AD7-9DDB-423B-B97D-A8974ED85E3F}" destId="{96A3A2C2-F6AF-42A4-8238-2FE9C80934A4}" srcOrd="4" destOrd="0" parTransId="{990B571E-8141-4CED-B222-56B1494CC325}" sibTransId="{7177595F-59D9-4FBE-AF18-4FA054CE7238}"/>
    <dgm:cxn modelId="{D40B1E21-B789-4C33-A2B6-34086663F843}" type="presOf" srcId="{96A3A2C2-F6AF-42A4-8238-2FE9C80934A4}" destId="{05333552-B625-41FD-8804-B375D8234D4D}" srcOrd="0" destOrd="0" presId="urn:microsoft.com/office/officeart/2005/8/layout/orgChart1"/>
    <dgm:cxn modelId="{1BF43E5B-7DCA-4437-995D-4AE17775B6FD}" type="presOf" srcId="{A9718B58-A9CF-4CC5-8967-22C7AF41D3DB}" destId="{03CB1F6B-4285-4DEE-96A8-9FFABE4767C3}" srcOrd="0" destOrd="0" presId="urn:microsoft.com/office/officeart/2005/8/layout/orgChart1"/>
    <dgm:cxn modelId="{9743CB5B-89E5-444A-B22E-269F634EC553}" type="presOf" srcId="{631E106F-E878-4036-83BF-EA85AF53ECB4}" destId="{63FD789C-C8A3-4088-999B-578090867611}" srcOrd="0" destOrd="0" presId="urn:microsoft.com/office/officeart/2005/8/layout/orgChart1"/>
    <dgm:cxn modelId="{14728C5F-95E2-4EE0-9EB4-DB971F37B402}" type="presOf" srcId="{87C03AD7-9DDB-423B-B97D-A8974ED85E3F}" destId="{E7A1AB7B-712E-4FC4-9459-896CBF03789D}" srcOrd="0" destOrd="0" presId="urn:microsoft.com/office/officeart/2005/8/layout/orgChart1"/>
    <dgm:cxn modelId="{7BC5376D-C5C0-49AD-A330-70C6A666D944}" type="presOf" srcId="{0D65670F-B22F-4509-93C4-B17D66DD0C6B}" destId="{2F8CE313-32AB-45EE-9B8E-59E60B4A0FF2}" srcOrd="0" destOrd="0" presId="urn:microsoft.com/office/officeart/2005/8/layout/orgChart1"/>
    <dgm:cxn modelId="{3115A154-BCBE-4AE6-9DB7-8D04B2A09110}" type="presOf" srcId="{88793281-F8DB-4EFA-8900-84CD87C3E146}" destId="{8EAD2165-0128-4491-A6C3-12FAAB550BE2}" srcOrd="1" destOrd="0" presId="urn:microsoft.com/office/officeart/2005/8/layout/orgChart1"/>
    <dgm:cxn modelId="{410C4877-E799-4E8B-AE7E-D38A56C074A6}" type="presOf" srcId="{9EAB73F1-244D-4857-9A00-37380224CD60}" destId="{0DF30F97-D273-4123-A66E-231D8CA5347A}" srcOrd="0" destOrd="0" presId="urn:microsoft.com/office/officeart/2005/8/layout/orgChart1"/>
    <dgm:cxn modelId="{ADCC017E-09AA-4E87-BB3C-2E3BC4F34068}" type="presOf" srcId="{07EB3671-A0F2-49D4-924E-29EB9595E920}" destId="{DF00D4FA-A0C2-4135-A301-FB69EFDF2967}" srcOrd="0" destOrd="0" presId="urn:microsoft.com/office/officeart/2005/8/layout/orgChart1"/>
    <dgm:cxn modelId="{166CF881-7765-41B6-8300-FEE08D493E2A}" type="presOf" srcId="{07EB3671-A0F2-49D4-924E-29EB9595E920}" destId="{6DB61DEC-8776-45D0-849E-A871961024CA}" srcOrd="1" destOrd="0" presId="urn:microsoft.com/office/officeart/2005/8/layout/orgChart1"/>
    <dgm:cxn modelId="{FC8C348A-0BB4-4A60-B2B7-8D2D63188F06}" srcId="{1EB74A3C-6E5F-4F81-A40A-20B6762EC26F}" destId="{87C03AD7-9DDB-423B-B97D-A8974ED85E3F}" srcOrd="0" destOrd="0" parTransId="{25898448-E3AE-4496-AB04-4AF4ABFCAF17}" sibTransId="{BC04A04D-A567-490E-B4AC-1859A9624067}"/>
    <dgm:cxn modelId="{6BF0918B-4F2E-4EC1-9909-3A0A366BEE37}" type="presOf" srcId="{4FFAD119-9B62-41E0-97D7-B05D4C840865}" destId="{D9AACDDC-192B-498E-ACC3-26EF12152176}" srcOrd="0" destOrd="0" presId="urn:microsoft.com/office/officeart/2005/8/layout/orgChart1"/>
    <dgm:cxn modelId="{EF7DA08C-574A-4D54-B0A4-15B9FED9F818}" type="presOf" srcId="{74FEA13C-37BE-4BEA-879E-346A6790CB1B}" destId="{44F8EC2D-F93B-4129-9AF0-8FFEF36B4A29}" srcOrd="0" destOrd="0" presId="urn:microsoft.com/office/officeart/2005/8/layout/orgChart1"/>
    <dgm:cxn modelId="{D0D07AA6-51AC-40BC-A232-AB85A96BEBF5}" srcId="{87C03AD7-9DDB-423B-B97D-A8974ED85E3F}" destId="{4FFAD119-9B62-41E0-97D7-B05D4C840865}" srcOrd="1" destOrd="0" parTransId="{631E106F-E878-4036-83BF-EA85AF53ECB4}" sibTransId="{6A6B1939-B817-475C-A072-14A2242F7A90}"/>
    <dgm:cxn modelId="{27264AA8-F3B1-4145-8DF6-B46EED3FCAEF}" type="presOf" srcId="{9EAB73F1-244D-4857-9A00-37380224CD60}" destId="{D9B6BA03-C8E0-4A35-A277-73F2C18C7310}" srcOrd="1" destOrd="0" presId="urn:microsoft.com/office/officeart/2005/8/layout/orgChart1"/>
    <dgm:cxn modelId="{F5DE5CB0-28C7-45C3-82C6-A78A2C7FDA7E}" type="presOf" srcId="{74FEA13C-37BE-4BEA-879E-346A6790CB1B}" destId="{FF6449DE-8C36-400F-968C-A3803BB539E1}" srcOrd="1" destOrd="0" presId="urn:microsoft.com/office/officeart/2005/8/layout/orgChart1"/>
    <dgm:cxn modelId="{446067B3-CF75-47C7-B83B-89BAA133C7DC}" type="presOf" srcId="{990B571E-8141-4CED-B222-56B1494CC325}" destId="{6B0F3660-8963-46B3-91EF-9C5502033C4D}" srcOrd="0" destOrd="0" presId="urn:microsoft.com/office/officeart/2005/8/layout/orgChart1"/>
    <dgm:cxn modelId="{2B925FC2-1E2F-4862-ACD3-CD8A79C8399F}" srcId="{87C03AD7-9DDB-423B-B97D-A8974ED85E3F}" destId="{88793281-F8DB-4EFA-8900-84CD87C3E146}" srcOrd="5" destOrd="0" parTransId="{F669450E-D63A-4991-B836-9E7502C60DF0}" sibTransId="{87063D04-8488-40C3-8D78-776C0535A7E4}"/>
    <dgm:cxn modelId="{F72250C2-2989-4591-AF89-2B1B80E20918}" type="presOf" srcId="{88793281-F8DB-4EFA-8900-84CD87C3E146}" destId="{B5822F1B-0398-4416-9622-673B466C78B5}" srcOrd="0" destOrd="0" presId="urn:microsoft.com/office/officeart/2005/8/layout/orgChart1"/>
    <dgm:cxn modelId="{B2629AE4-0475-4F9F-BA0E-4BBE4FD96CDE}" srcId="{87C03AD7-9DDB-423B-B97D-A8974ED85E3F}" destId="{07EB3671-A0F2-49D4-924E-29EB9595E920}" srcOrd="2" destOrd="0" parTransId="{0D65670F-B22F-4509-93C4-B17D66DD0C6B}" sibTransId="{1F9F069F-F303-4545-833C-60E5C9DB8B16}"/>
    <dgm:cxn modelId="{2F7E84E6-27FD-4DC1-B21A-B0C3C11987B1}" type="presOf" srcId="{9E3910D6-1D54-454F-B562-3F39C05B163B}" destId="{AD82C0A9-FB99-433C-9D67-16C482E76A00}" srcOrd="0" destOrd="0" presId="urn:microsoft.com/office/officeart/2005/8/layout/orgChart1"/>
    <dgm:cxn modelId="{35E24FF2-797B-48DD-BAA1-42751E11A93B}" srcId="{87C03AD7-9DDB-423B-B97D-A8974ED85E3F}" destId="{9EAB73F1-244D-4857-9A00-37380224CD60}" srcOrd="3" destOrd="0" parTransId="{A9718B58-A9CF-4CC5-8967-22C7AF41D3DB}" sibTransId="{B546B64F-CC5B-441B-BA01-2311669569EB}"/>
    <dgm:cxn modelId="{7D5A47F5-5849-4673-BF8C-5027CA4CFD05}" type="presOf" srcId="{87C03AD7-9DDB-423B-B97D-A8974ED85E3F}" destId="{62B79346-CAFB-4859-8B37-81A77C25A046}" srcOrd="1" destOrd="0" presId="urn:microsoft.com/office/officeart/2005/8/layout/orgChart1"/>
    <dgm:cxn modelId="{3AC243FD-9D33-4B02-BD11-D9CDCB962E9E}" type="presOf" srcId="{96A3A2C2-F6AF-42A4-8238-2FE9C80934A4}" destId="{EAFE21B7-0074-4516-9683-BB34DE001624}" srcOrd="1" destOrd="0" presId="urn:microsoft.com/office/officeart/2005/8/layout/orgChart1"/>
    <dgm:cxn modelId="{3C8FB5FD-22EB-475D-95BF-B27627CA3920}" type="presOf" srcId="{F03156D3-D68B-4382-BA9F-84344F0F7519}" destId="{36B4C4D3-A21B-4763-8A67-72286CBE04B5}" srcOrd="0" destOrd="0" presId="urn:microsoft.com/office/officeart/2005/8/layout/orgChart1"/>
    <dgm:cxn modelId="{C9A17E8C-38D3-422D-AEB3-6FD5061FF246}" type="presParOf" srcId="{49E7AEDB-16F5-4C87-ABC3-984AC1747062}" destId="{CDD97E33-6EA1-454B-980B-F32F5A79A70C}" srcOrd="0" destOrd="0" presId="urn:microsoft.com/office/officeart/2005/8/layout/orgChart1"/>
    <dgm:cxn modelId="{451EE8F2-D618-45DD-94F2-355D41C4213C}" type="presParOf" srcId="{CDD97E33-6EA1-454B-980B-F32F5A79A70C}" destId="{54268E92-85E0-431A-91D2-218F8A922548}" srcOrd="0" destOrd="0" presId="urn:microsoft.com/office/officeart/2005/8/layout/orgChart1"/>
    <dgm:cxn modelId="{CEDF2900-8E46-43FF-89CD-245189A2715E}" type="presParOf" srcId="{54268E92-85E0-431A-91D2-218F8A922548}" destId="{E7A1AB7B-712E-4FC4-9459-896CBF03789D}" srcOrd="0" destOrd="0" presId="urn:microsoft.com/office/officeart/2005/8/layout/orgChart1"/>
    <dgm:cxn modelId="{88955853-61E9-474E-95AC-1FCD3D6B8F6F}" type="presParOf" srcId="{54268E92-85E0-431A-91D2-218F8A922548}" destId="{62B79346-CAFB-4859-8B37-81A77C25A046}" srcOrd="1" destOrd="0" presId="urn:microsoft.com/office/officeart/2005/8/layout/orgChart1"/>
    <dgm:cxn modelId="{07B88FF9-48EB-4A93-9C38-7E341A258AE6}" type="presParOf" srcId="{CDD97E33-6EA1-454B-980B-F32F5A79A70C}" destId="{8F60685F-62E4-486D-A297-426BA6F8D5DC}" srcOrd="1" destOrd="0" presId="urn:microsoft.com/office/officeart/2005/8/layout/orgChart1"/>
    <dgm:cxn modelId="{4F9D941C-5CA3-4809-AC63-AC0706FFD663}" type="presParOf" srcId="{8F60685F-62E4-486D-A297-426BA6F8D5DC}" destId="{AD82C0A9-FB99-433C-9D67-16C482E76A00}" srcOrd="0" destOrd="0" presId="urn:microsoft.com/office/officeart/2005/8/layout/orgChart1"/>
    <dgm:cxn modelId="{AFF964BA-3F8B-4A41-BFF8-96CC6792B97F}" type="presParOf" srcId="{8F60685F-62E4-486D-A297-426BA6F8D5DC}" destId="{D6784D02-8657-48FB-9C93-CE51106B129C}" srcOrd="1" destOrd="0" presId="urn:microsoft.com/office/officeart/2005/8/layout/orgChart1"/>
    <dgm:cxn modelId="{320350FC-3886-4168-8E2B-F435CDB9122D}" type="presParOf" srcId="{D6784D02-8657-48FB-9C93-CE51106B129C}" destId="{5BE05188-F786-471E-A4D7-7C15B2F44546}" srcOrd="0" destOrd="0" presId="urn:microsoft.com/office/officeart/2005/8/layout/orgChart1"/>
    <dgm:cxn modelId="{59FDC160-9771-4EF6-BFC4-4E0FA4F6CBB5}" type="presParOf" srcId="{5BE05188-F786-471E-A4D7-7C15B2F44546}" destId="{36B4C4D3-A21B-4763-8A67-72286CBE04B5}" srcOrd="0" destOrd="0" presId="urn:microsoft.com/office/officeart/2005/8/layout/orgChart1"/>
    <dgm:cxn modelId="{09D0B470-DD17-4843-803C-5ECA9C5FEAE6}" type="presParOf" srcId="{5BE05188-F786-471E-A4D7-7C15B2F44546}" destId="{AC7E43BB-43CE-4189-BDAC-5571F8984977}" srcOrd="1" destOrd="0" presId="urn:microsoft.com/office/officeart/2005/8/layout/orgChart1"/>
    <dgm:cxn modelId="{67381AD6-F6E5-44A8-9669-936772D6B7DC}" type="presParOf" srcId="{D6784D02-8657-48FB-9C93-CE51106B129C}" destId="{B73740E2-1C68-4981-A3E7-3854D6B97827}" srcOrd="1" destOrd="0" presId="urn:microsoft.com/office/officeart/2005/8/layout/orgChart1"/>
    <dgm:cxn modelId="{3F862077-9545-4C48-A14B-6A0B4E0BB551}" type="presParOf" srcId="{D6784D02-8657-48FB-9C93-CE51106B129C}" destId="{C059BACF-04D5-457A-893C-AF16C4415281}" srcOrd="2" destOrd="0" presId="urn:microsoft.com/office/officeart/2005/8/layout/orgChart1"/>
    <dgm:cxn modelId="{204BB25B-4EFF-47A0-BF0A-752864A4E71C}" type="presParOf" srcId="{8F60685F-62E4-486D-A297-426BA6F8D5DC}" destId="{63FD789C-C8A3-4088-999B-578090867611}" srcOrd="2" destOrd="0" presId="urn:microsoft.com/office/officeart/2005/8/layout/orgChart1"/>
    <dgm:cxn modelId="{CEF37C1E-B5B5-4E43-85D9-7E1E422B0D13}" type="presParOf" srcId="{8F60685F-62E4-486D-A297-426BA6F8D5DC}" destId="{230F8B5E-B193-44D5-A21A-768AB7E31568}" srcOrd="3" destOrd="0" presId="urn:microsoft.com/office/officeart/2005/8/layout/orgChart1"/>
    <dgm:cxn modelId="{95C9385B-7073-472F-AC1A-96B0DD61B154}" type="presParOf" srcId="{230F8B5E-B193-44D5-A21A-768AB7E31568}" destId="{D7869A56-161B-4FF1-9603-619E08313C8E}" srcOrd="0" destOrd="0" presId="urn:microsoft.com/office/officeart/2005/8/layout/orgChart1"/>
    <dgm:cxn modelId="{242671F1-288D-4B28-843D-309816A991D6}" type="presParOf" srcId="{D7869A56-161B-4FF1-9603-619E08313C8E}" destId="{D9AACDDC-192B-498E-ACC3-26EF12152176}" srcOrd="0" destOrd="0" presId="urn:microsoft.com/office/officeart/2005/8/layout/orgChart1"/>
    <dgm:cxn modelId="{64E0E4EE-1993-4C3A-83AC-B261AE90BFFD}" type="presParOf" srcId="{D7869A56-161B-4FF1-9603-619E08313C8E}" destId="{D8D041B5-96BB-4EED-950B-2B6B980D04D7}" srcOrd="1" destOrd="0" presId="urn:microsoft.com/office/officeart/2005/8/layout/orgChart1"/>
    <dgm:cxn modelId="{C73CA419-8BB2-4159-85FB-2C250E9B628F}" type="presParOf" srcId="{230F8B5E-B193-44D5-A21A-768AB7E31568}" destId="{F6E7A78B-4B98-4221-9E0E-09788405ECF5}" srcOrd="1" destOrd="0" presId="urn:microsoft.com/office/officeart/2005/8/layout/orgChart1"/>
    <dgm:cxn modelId="{C9E7982B-2F6E-4A98-B7F4-E2CFCE50AF0D}" type="presParOf" srcId="{230F8B5E-B193-44D5-A21A-768AB7E31568}" destId="{4BA3DD98-8659-4725-B3D2-FF728214BBCE}" srcOrd="2" destOrd="0" presId="urn:microsoft.com/office/officeart/2005/8/layout/orgChart1"/>
    <dgm:cxn modelId="{0A27A85D-6552-4A21-BA7B-EC25282A7BB9}" type="presParOf" srcId="{8F60685F-62E4-486D-A297-426BA6F8D5DC}" destId="{2F8CE313-32AB-45EE-9B8E-59E60B4A0FF2}" srcOrd="4" destOrd="0" presId="urn:microsoft.com/office/officeart/2005/8/layout/orgChart1"/>
    <dgm:cxn modelId="{281CC4FF-00FC-4117-819E-2B60F8A45C35}" type="presParOf" srcId="{8F60685F-62E4-486D-A297-426BA6F8D5DC}" destId="{6DFDA119-6F05-45AD-8BC9-B3F64701DC43}" srcOrd="5" destOrd="0" presId="urn:microsoft.com/office/officeart/2005/8/layout/orgChart1"/>
    <dgm:cxn modelId="{A5CC98C3-C245-41BC-9BDD-7305D341805F}" type="presParOf" srcId="{6DFDA119-6F05-45AD-8BC9-B3F64701DC43}" destId="{DD2B0651-4E08-4B9B-B553-AB02A71A98E5}" srcOrd="0" destOrd="0" presId="urn:microsoft.com/office/officeart/2005/8/layout/orgChart1"/>
    <dgm:cxn modelId="{0848F0BF-514D-40D9-93E4-CD585249E299}" type="presParOf" srcId="{DD2B0651-4E08-4B9B-B553-AB02A71A98E5}" destId="{DF00D4FA-A0C2-4135-A301-FB69EFDF2967}" srcOrd="0" destOrd="0" presId="urn:microsoft.com/office/officeart/2005/8/layout/orgChart1"/>
    <dgm:cxn modelId="{9EF9AEB0-7E68-4ABA-A942-26C733539CC7}" type="presParOf" srcId="{DD2B0651-4E08-4B9B-B553-AB02A71A98E5}" destId="{6DB61DEC-8776-45D0-849E-A871961024CA}" srcOrd="1" destOrd="0" presId="urn:microsoft.com/office/officeart/2005/8/layout/orgChart1"/>
    <dgm:cxn modelId="{DDB7F5BC-0624-496F-93E6-3051EEDB4BF6}" type="presParOf" srcId="{6DFDA119-6F05-45AD-8BC9-B3F64701DC43}" destId="{34575BE9-2607-4569-B99A-84725CB85FF1}" srcOrd="1" destOrd="0" presId="urn:microsoft.com/office/officeart/2005/8/layout/orgChart1"/>
    <dgm:cxn modelId="{70663EB1-31DE-43D5-8A20-559AF2E6AD31}" type="presParOf" srcId="{6DFDA119-6F05-45AD-8BC9-B3F64701DC43}" destId="{C3D7C864-B6FF-4009-B1C6-8BDF96B13A22}" srcOrd="2" destOrd="0" presId="urn:microsoft.com/office/officeart/2005/8/layout/orgChart1"/>
    <dgm:cxn modelId="{F2C932B8-7BDE-4BF4-8C9E-3750BFC023C3}" type="presParOf" srcId="{8F60685F-62E4-486D-A297-426BA6F8D5DC}" destId="{03CB1F6B-4285-4DEE-96A8-9FFABE4767C3}" srcOrd="6" destOrd="0" presId="urn:microsoft.com/office/officeart/2005/8/layout/orgChart1"/>
    <dgm:cxn modelId="{27EC9999-F2D2-4677-8AEB-BE29C1573768}" type="presParOf" srcId="{8F60685F-62E4-486D-A297-426BA6F8D5DC}" destId="{7C9186E5-A7F1-4F96-A2B7-3E8E9098083F}" srcOrd="7" destOrd="0" presId="urn:microsoft.com/office/officeart/2005/8/layout/orgChart1"/>
    <dgm:cxn modelId="{79AAB6EA-AC1F-4BBF-8B7C-E78B6470E13B}" type="presParOf" srcId="{7C9186E5-A7F1-4F96-A2B7-3E8E9098083F}" destId="{1FAF4AD1-FFFF-4EC2-AE12-33935AF20E45}" srcOrd="0" destOrd="0" presId="urn:microsoft.com/office/officeart/2005/8/layout/orgChart1"/>
    <dgm:cxn modelId="{109198DB-E615-4E98-96CC-2141008DEE45}" type="presParOf" srcId="{1FAF4AD1-FFFF-4EC2-AE12-33935AF20E45}" destId="{0DF30F97-D273-4123-A66E-231D8CA5347A}" srcOrd="0" destOrd="0" presId="urn:microsoft.com/office/officeart/2005/8/layout/orgChart1"/>
    <dgm:cxn modelId="{917E00E5-D828-4E78-B035-F92474BDEA52}" type="presParOf" srcId="{1FAF4AD1-FFFF-4EC2-AE12-33935AF20E45}" destId="{D9B6BA03-C8E0-4A35-A277-73F2C18C7310}" srcOrd="1" destOrd="0" presId="urn:microsoft.com/office/officeart/2005/8/layout/orgChart1"/>
    <dgm:cxn modelId="{DF1D06A2-A0F6-4D9F-B329-587068B3C260}" type="presParOf" srcId="{7C9186E5-A7F1-4F96-A2B7-3E8E9098083F}" destId="{6D71A459-25FA-4800-AFB2-2AEA286E86AE}" srcOrd="1" destOrd="0" presId="urn:microsoft.com/office/officeart/2005/8/layout/orgChart1"/>
    <dgm:cxn modelId="{39099345-EC51-4BB2-9C86-BC25F8C5EC42}" type="presParOf" srcId="{7C9186E5-A7F1-4F96-A2B7-3E8E9098083F}" destId="{194D4765-6422-4235-BAD3-46FABE029AE9}" srcOrd="2" destOrd="0" presId="urn:microsoft.com/office/officeart/2005/8/layout/orgChart1"/>
    <dgm:cxn modelId="{E9500B08-5EC7-466C-945E-F8690B78290A}" type="presParOf" srcId="{8F60685F-62E4-486D-A297-426BA6F8D5DC}" destId="{6B0F3660-8963-46B3-91EF-9C5502033C4D}" srcOrd="8" destOrd="0" presId="urn:microsoft.com/office/officeart/2005/8/layout/orgChart1"/>
    <dgm:cxn modelId="{4FA0D09C-D305-4BD7-9DE3-E105EA93934F}" type="presParOf" srcId="{8F60685F-62E4-486D-A297-426BA6F8D5DC}" destId="{DE4A29B1-4019-4A62-97BA-5C305D5DE510}" srcOrd="9" destOrd="0" presId="urn:microsoft.com/office/officeart/2005/8/layout/orgChart1"/>
    <dgm:cxn modelId="{46342263-C5E5-4928-B558-8CF36660FA1B}" type="presParOf" srcId="{DE4A29B1-4019-4A62-97BA-5C305D5DE510}" destId="{4F634659-2206-4872-AC0F-4C538FDF3707}" srcOrd="0" destOrd="0" presId="urn:microsoft.com/office/officeart/2005/8/layout/orgChart1"/>
    <dgm:cxn modelId="{FC91456C-3E6C-41D4-9701-7A79FB38EAC1}" type="presParOf" srcId="{4F634659-2206-4872-AC0F-4C538FDF3707}" destId="{05333552-B625-41FD-8804-B375D8234D4D}" srcOrd="0" destOrd="0" presId="urn:microsoft.com/office/officeart/2005/8/layout/orgChart1"/>
    <dgm:cxn modelId="{6B4FC7A6-F231-480D-B60E-CC8BB5555844}" type="presParOf" srcId="{4F634659-2206-4872-AC0F-4C538FDF3707}" destId="{EAFE21B7-0074-4516-9683-BB34DE001624}" srcOrd="1" destOrd="0" presId="urn:microsoft.com/office/officeart/2005/8/layout/orgChart1"/>
    <dgm:cxn modelId="{D2FE02E4-E896-4219-A67A-2A57A08F2673}" type="presParOf" srcId="{DE4A29B1-4019-4A62-97BA-5C305D5DE510}" destId="{A4984623-E5F0-4881-A898-4C9CF59338DD}" srcOrd="1" destOrd="0" presId="urn:microsoft.com/office/officeart/2005/8/layout/orgChart1"/>
    <dgm:cxn modelId="{032DEEFD-42CE-4F0A-A995-748D936B242C}" type="presParOf" srcId="{DE4A29B1-4019-4A62-97BA-5C305D5DE510}" destId="{8768A2D7-C9EF-49EA-9CDE-351FCCA52EA9}" srcOrd="2" destOrd="0" presId="urn:microsoft.com/office/officeart/2005/8/layout/orgChart1"/>
    <dgm:cxn modelId="{C3F2389A-1CE4-4431-BBF3-4B6AFFBDB339}" type="presParOf" srcId="{8F60685F-62E4-486D-A297-426BA6F8D5DC}" destId="{845DC960-8516-4BD9-B703-8E39B3855C7A}" srcOrd="10" destOrd="0" presId="urn:microsoft.com/office/officeart/2005/8/layout/orgChart1"/>
    <dgm:cxn modelId="{E53B7D86-DDD9-422B-B2FA-59F096FF98EB}" type="presParOf" srcId="{8F60685F-62E4-486D-A297-426BA6F8D5DC}" destId="{526384AC-6101-47E8-BC04-C4A3DD856042}" srcOrd="11" destOrd="0" presId="urn:microsoft.com/office/officeart/2005/8/layout/orgChart1"/>
    <dgm:cxn modelId="{17E2EA01-84EC-41D3-8456-FDA89A1185F7}" type="presParOf" srcId="{526384AC-6101-47E8-BC04-C4A3DD856042}" destId="{37A3DC4E-CBB2-4131-81D1-4356B2BA7984}" srcOrd="0" destOrd="0" presId="urn:microsoft.com/office/officeart/2005/8/layout/orgChart1"/>
    <dgm:cxn modelId="{C72DE448-20BD-4DDA-962D-A60B87AA7FFC}" type="presParOf" srcId="{37A3DC4E-CBB2-4131-81D1-4356B2BA7984}" destId="{B5822F1B-0398-4416-9622-673B466C78B5}" srcOrd="0" destOrd="0" presId="urn:microsoft.com/office/officeart/2005/8/layout/orgChart1"/>
    <dgm:cxn modelId="{3FAB91BD-D907-4CBB-BDFD-52CF025DB5E2}" type="presParOf" srcId="{37A3DC4E-CBB2-4131-81D1-4356B2BA7984}" destId="{8EAD2165-0128-4491-A6C3-12FAAB550BE2}" srcOrd="1" destOrd="0" presId="urn:microsoft.com/office/officeart/2005/8/layout/orgChart1"/>
    <dgm:cxn modelId="{FDBD7F99-B3BD-46B3-9873-3BACF9B04C6E}" type="presParOf" srcId="{526384AC-6101-47E8-BC04-C4A3DD856042}" destId="{B4A6262B-E3B3-48BE-ADA3-7A88C00DC9CF}" srcOrd="1" destOrd="0" presId="urn:microsoft.com/office/officeart/2005/8/layout/orgChart1"/>
    <dgm:cxn modelId="{1DE9F0C7-B317-439E-ACFB-5CBC7BD2A338}" type="presParOf" srcId="{526384AC-6101-47E8-BC04-C4A3DD856042}" destId="{CC3F65F2-D27B-404F-8381-346EAFAB48FC}" srcOrd="2" destOrd="0" presId="urn:microsoft.com/office/officeart/2005/8/layout/orgChart1"/>
    <dgm:cxn modelId="{BF814705-AF9D-4E46-948F-39A4F6FDF96D}" type="presParOf" srcId="{8F60685F-62E4-486D-A297-426BA6F8D5DC}" destId="{A930874C-42E4-414B-BFB2-8FDE6AC82281}" srcOrd="12" destOrd="0" presId="urn:microsoft.com/office/officeart/2005/8/layout/orgChart1"/>
    <dgm:cxn modelId="{3035129E-8801-418E-AA01-79B4CBF383EE}" type="presParOf" srcId="{8F60685F-62E4-486D-A297-426BA6F8D5DC}" destId="{DB6A43D2-ADC2-48B9-AB01-6ABB869185F2}" srcOrd="13" destOrd="0" presId="urn:microsoft.com/office/officeart/2005/8/layout/orgChart1"/>
    <dgm:cxn modelId="{6B05C670-891E-4DBE-A4F0-549350916225}" type="presParOf" srcId="{DB6A43D2-ADC2-48B9-AB01-6ABB869185F2}" destId="{CC85A497-2279-4D62-942A-EF8F72E759A3}" srcOrd="0" destOrd="0" presId="urn:microsoft.com/office/officeart/2005/8/layout/orgChart1"/>
    <dgm:cxn modelId="{4737EC68-C117-434E-8D41-8D4A149D0234}" type="presParOf" srcId="{CC85A497-2279-4D62-942A-EF8F72E759A3}" destId="{44F8EC2D-F93B-4129-9AF0-8FFEF36B4A29}" srcOrd="0" destOrd="0" presId="urn:microsoft.com/office/officeart/2005/8/layout/orgChart1"/>
    <dgm:cxn modelId="{6EFB8CA4-3A15-47C9-8388-E1EC48119473}" type="presParOf" srcId="{CC85A497-2279-4D62-942A-EF8F72E759A3}" destId="{FF6449DE-8C36-400F-968C-A3803BB539E1}" srcOrd="1" destOrd="0" presId="urn:microsoft.com/office/officeart/2005/8/layout/orgChart1"/>
    <dgm:cxn modelId="{58465F2E-A3BE-48D7-9F33-C8D2974C2F9E}" type="presParOf" srcId="{DB6A43D2-ADC2-48B9-AB01-6ABB869185F2}" destId="{31E313C3-A535-4A98-8178-23890C1F3B26}" srcOrd="1" destOrd="0" presId="urn:microsoft.com/office/officeart/2005/8/layout/orgChart1"/>
    <dgm:cxn modelId="{CE71CEE7-48F0-4600-8E16-C49A2F044CFF}" type="presParOf" srcId="{DB6A43D2-ADC2-48B9-AB01-6ABB869185F2}" destId="{093753AF-4F7F-4A54-ADC6-EA7323FAFB5D}" srcOrd="2" destOrd="0" presId="urn:microsoft.com/office/officeart/2005/8/layout/orgChart1"/>
    <dgm:cxn modelId="{746B26D7-5D25-4A69-A153-AF2D1CF15E59}" type="presParOf" srcId="{CDD97E33-6EA1-454B-980B-F32F5A79A70C}" destId="{CBFAD4C3-92D5-4F8F-BF2F-F60EC81E23B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0874C-42E4-414B-BFB2-8FDE6AC82281}">
      <dsp:nvSpPr>
        <dsp:cNvPr id="0" name=""/>
        <dsp:cNvSpPr/>
      </dsp:nvSpPr>
      <dsp:spPr>
        <a:xfrm>
          <a:off x="6096000" y="3274097"/>
          <a:ext cx="5355189" cy="309804"/>
        </a:xfrm>
        <a:custGeom>
          <a:avLst/>
          <a:gdLst/>
          <a:ahLst/>
          <a:cxnLst/>
          <a:rect l="0" t="0" r="0" b="0"/>
          <a:pathLst>
            <a:path>
              <a:moveTo>
                <a:pt x="0" y="0"/>
              </a:moveTo>
              <a:lnTo>
                <a:pt x="0" y="154902"/>
              </a:lnTo>
              <a:lnTo>
                <a:pt x="5355189" y="154902"/>
              </a:lnTo>
              <a:lnTo>
                <a:pt x="5355189" y="309804"/>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5DC960-8516-4BD9-B703-8E39B3855C7A}">
      <dsp:nvSpPr>
        <dsp:cNvPr id="0" name=""/>
        <dsp:cNvSpPr/>
      </dsp:nvSpPr>
      <dsp:spPr>
        <a:xfrm>
          <a:off x="6096000" y="3274097"/>
          <a:ext cx="3570126" cy="309804"/>
        </a:xfrm>
        <a:custGeom>
          <a:avLst/>
          <a:gdLst/>
          <a:ahLst/>
          <a:cxnLst/>
          <a:rect l="0" t="0" r="0" b="0"/>
          <a:pathLst>
            <a:path>
              <a:moveTo>
                <a:pt x="0" y="0"/>
              </a:moveTo>
              <a:lnTo>
                <a:pt x="0" y="154902"/>
              </a:lnTo>
              <a:lnTo>
                <a:pt x="3570126" y="154902"/>
              </a:lnTo>
              <a:lnTo>
                <a:pt x="3570126" y="309804"/>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F3660-8963-46B3-91EF-9C5502033C4D}">
      <dsp:nvSpPr>
        <dsp:cNvPr id="0" name=""/>
        <dsp:cNvSpPr/>
      </dsp:nvSpPr>
      <dsp:spPr>
        <a:xfrm>
          <a:off x="6096000" y="3274097"/>
          <a:ext cx="1785063" cy="309804"/>
        </a:xfrm>
        <a:custGeom>
          <a:avLst/>
          <a:gdLst/>
          <a:ahLst/>
          <a:cxnLst/>
          <a:rect l="0" t="0" r="0" b="0"/>
          <a:pathLst>
            <a:path>
              <a:moveTo>
                <a:pt x="0" y="0"/>
              </a:moveTo>
              <a:lnTo>
                <a:pt x="0" y="154902"/>
              </a:lnTo>
              <a:lnTo>
                <a:pt x="1785063" y="154902"/>
              </a:lnTo>
              <a:lnTo>
                <a:pt x="1785063" y="309804"/>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CB1F6B-4285-4DEE-96A8-9FFABE4767C3}">
      <dsp:nvSpPr>
        <dsp:cNvPr id="0" name=""/>
        <dsp:cNvSpPr/>
      </dsp:nvSpPr>
      <dsp:spPr>
        <a:xfrm>
          <a:off x="6050280" y="3274097"/>
          <a:ext cx="91440" cy="309804"/>
        </a:xfrm>
        <a:custGeom>
          <a:avLst/>
          <a:gdLst/>
          <a:ahLst/>
          <a:cxnLst/>
          <a:rect l="0" t="0" r="0" b="0"/>
          <a:pathLst>
            <a:path>
              <a:moveTo>
                <a:pt x="45720" y="0"/>
              </a:moveTo>
              <a:lnTo>
                <a:pt x="45720" y="309804"/>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8CE313-32AB-45EE-9B8E-59E60B4A0FF2}">
      <dsp:nvSpPr>
        <dsp:cNvPr id="0" name=""/>
        <dsp:cNvSpPr/>
      </dsp:nvSpPr>
      <dsp:spPr>
        <a:xfrm>
          <a:off x="4310936" y="3274097"/>
          <a:ext cx="1785063" cy="309804"/>
        </a:xfrm>
        <a:custGeom>
          <a:avLst/>
          <a:gdLst/>
          <a:ahLst/>
          <a:cxnLst/>
          <a:rect l="0" t="0" r="0" b="0"/>
          <a:pathLst>
            <a:path>
              <a:moveTo>
                <a:pt x="1785063" y="0"/>
              </a:moveTo>
              <a:lnTo>
                <a:pt x="1785063" y="154902"/>
              </a:lnTo>
              <a:lnTo>
                <a:pt x="0" y="154902"/>
              </a:lnTo>
              <a:lnTo>
                <a:pt x="0" y="309804"/>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D789C-C8A3-4088-999B-578090867611}">
      <dsp:nvSpPr>
        <dsp:cNvPr id="0" name=""/>
        <dsp:cNvSpPr/>
      </dsp:nvSpPr>
      <dsp:spPr>
        <a:xfrm>
          <a:off x="2525873" y="3274097"/>
          <a:ext cx="3570126" cy="309804"/>
        </a:xfrm>
        <a:custGeom>
          <a:avLst/>
          <a:gdLst/>
          <a:ahLst/>
          <a:cxnLst/>
          <a:rect l="0" t="0" r="0" b="0"/>
          <a:pathLst>
            <a:path>
              <a:moveTo>
                <a:pt x="3570126" y="0"/>
              </a:moveTo>
              <a:lnTo>
                <a:pt x="3570126" y="154902"/>
              </a:lnTo>
              <a:lnTo>
                <a:pt x="0" y="154902"/>
              </a:lnTo>
              <a:lnTo>
                <a:pt x="0" y="309804"/>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82C0A9-FB99-433C-9D67-16C482E76A00}">
      <dsp:nvSpPr>
        <dsp:cNvPr id="0" name=""/>
        <dsp:cNvSpPr/>
      </dsp:nvSpPr>
      <dsp:spPr>
        <a:xfrm>
          <a:off x="740810" y="3274097"/>
          <a:ext cx="5355189" cy="309804"/>
        </a:xfrm>
        <a:custGeom>
          <a:avLst/>
          <a:gdLst/>
          <a:ahLst/>
          <a:cxnLst/>
          <a:rect l="0" t="0" r="0" b="0"/>
          <a:pathLst>
            <a:path>
              <a:moveTo>
                <a:pt x="5355189" y="0"/>
              </a:moveTo>
              <a:lnTo>
                <a:pt x="5355189" y="154902"/>
              </a:lnTo>
              <a:lnTo>
                <a:pt x="0" y="154902"/>
              </a:lnTo>
              <a:lnTo>
                <a:pt x="0" y="309804"/>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A1AB7B-712E-4FC4-9459-896CBF03789D}">
      <dsp:nvSpPr>
        <dsp:cNvPr id="0" name=""/>
        <dsp:cNvSpPr/>
      </dsp:nvSpPr>
      <dsp:spPr>
        <a:xfrm>
          <a:off x="5358370" y="2536468"/>
          <a:ext cx="1475258" cy="737629"/>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COE-STAR Framework</a:t>
          </a:r>
        </a:p>
      </dsp:txBody>
      <dsp:txXfrm>
        <a:off x="5358370" y="2536468"/>
        <a:ext cx="1475258" cy="737629"/>
      </dsp:txXfrm>
    </dsp:sp>
    <dsp:sp modelId="{36B4C4D3-A21B-4763-8A67-72286CBE04B5}">
      <dsp:nvSpPr>
        <dsp:cNvPr id="0" name=""/>
        <dsp:cNvSpPr/>
      </dsp:nvSpPr>
      <dsp:spPr>
        <a:xfrm>
          <a:off x="3181" y="3583902"/>
          <a:ext cx="1475258" cy="737629"/>
        </a:xfrm>
        <a:prstGeom prst="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Context</a:t>
          </a:r>
        </a:p>
      </dsp:txBody>
      <dsp:txXfrm>
        <a:off x="3181" y="3583902"/>
        <a:ext cx="1475258" cy="737629"/>
      </dsp:txXfrm>
    </dsp:sp>
    <dsp:sp modelId="{D9AACDDC-192B-498E-ACC3-26EF12152176}">
      <dsp:nvSpPr>
        <dsp:cNvPr id="0" name=""/>
        <dsp:cNvSpPr/>
      </dsp:nvSpPr>
      <dsp:spPr>
        <a:xfrm>
          <a:off x="1788244" y="3583902"/>
          <a:ext cx="1475258" cy="737629"/>
        </a:xfrm>
        <a:prstGeom prst="rect">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Objective</a:t>
          </a:r>
        </a:p>
      </dsp:txBody>
      <dsp:txXfrm>
        <a:off x="1788244" y="3583902"/>
        <a:ext cx="1475258" cy="737629"/>
      </dsp:txXfrm>
    </dsp:sp>
    <dsp:sp modelId="{DF00D4FA-A0C2-4135-A301-FB69EFDF2967}">
      <dsp:nvSpPr>
        <dsp:cNvPr id="0" name=""/>
        <dsp:cNvSpPr/>
      </dsp:nvSpPr>
      <dsp:spPr>
        <a:xfrm>
          <a:off x="3573307" y="3583902"/>
          <a:ext cx="1475258" cy="737629"/>
        </a:xfrm>
        <a:prstGeom prst="rect">
          <a:avLst/>
        </a:prstGeom>
        <a:solidFill>
          <a:schemeClr val="accent5">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Emotion</a:t>
          </a:r>
        </a:p>
      </dsp:txBody>
      <dsp:txXfrm>
        <a:off x="3573307" y="3583902"/>
        <a:ext cx="1475258" cy="737629"/>
      </dsp:txXfrm>
    </dsp:sp>
    <dsp:sp modelId="{0DF30F97-D273-4123-A66E-231D8CA5347A}">
      <dsp:nvSpPr>
        <dsp:cNvPr id="0" name=""/>
        <dsp:cNvSpPr/>
      </dsp:nvSpPr>
      <dsp:spPr>
        <a:xfrm>
          <a:off x="5358370" y="3583902"/>
          <a:ext cx="1475258" cy="737629"/>
        </a:xfrm>
        <a:prstGeom prst="rect">
          <a:avLst/>
        </a:prstGeom>
        <a:solidFill>
          <a:schemeClr val="accent4"/>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Style</a:t>
          </a:r>
        </a:p>
      </dsp:txBody>
      <dsp:txXfrm>
        <a:off x="5358370" y="3583902"/>
        <a:ext cx="1475258" cy="737629"/>
      </dsp:txXfrm>
    </dsp:sp>
    <dsp:sp modelId="{05333552-B625-41FD-8804-B375D8234D4D}">
      <dsp:nvSpPr>
        <dsp:cNvPr id="0" name=""/>
        <dsp:cNvSpPr/>
      </dsp:nvSpPr>
      <dsp:spPr>
        <a:xfrm>
          <a:off x="7143433" y="3583902"/>
          <a:ext cx="1475258" cy="737629"/>
        </a:xfrm>
        <a:prstGeom prst="rect">
          <a:avLst/>
        </a:prstGeom>
        <a:solidFill>
          <a:schemeClr val="accent4"/>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Tone</a:t>
          </a:r>
        </a:p>
      </dsp:txBody>
      <dsp:txXfrm>
        <a:off x="7143433" y="3583902"/>
        <a:ext cx="1475258" cy="737629"/>
      </dsp:txXfrm>
    </dsp:sp>
    <dsp:sp modelId="{B5822F1B-0398-4416-9622-673B466C78B5}">
      <dsp:nvSpPr>
        <dsp:cNvPr id="0" name=""/>
        <dsp:cNvSpPr/>
      </dsp:nvSpPr>
      <dsp:spPr>
        <a:xfrm>
          <a:off x="8928496" y="3583902"/>
          <a:ext cx="1475258" cy="737629"/>
        </a:xfrm>
        <a:prstGeom prst="rect">
          <a:avLst/>
        </a:prstGeom>
        <a:solidFill>
          <a:schemeClr val="accent4"/>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Audience</a:t>
          </a:r>
        </a:p>
      </dsp:txBody>
      <dsp:txXfrm>
        <a:off x="8928496" y="3583902"/>
        <a:ext cx="1475258" cy="737629"/>
      </dsp:txXfrm>
    </dsp:sp>
    <dsp:sp modelId="{44F8EC2D-F93B-4129-9AF0-8FFEF36B4A29}">
      <dsp:nvSpPr>
        <dsp:cNvPr id="0" name=""/>
        <dsp:cNvSpPr/>
      </dsp:nvSpPr>
      <dsp:spPr>
        <a:xfrm>
          <a:off x="10713560" y="3583902"/>
          <a:ext cx="1475258" cy="737629"/>
        </a:xfrm>
        <a:prstGeom prst="rect">
          <a:avLst/>
        </a:prstGeom>
        <a:solidFill>
          <a:schemeClr val="accent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Response</a:t>
          </a:r>
        </a:p>
      </dsp:txBody>
      <dsp:txXfrm>
        <a:off x="10713560" y="3583902"/>
        <a:ext cx="1475258" cy="73762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DE21C-9406-4D8B-A7B7-096917F5F200}"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7853A-F8E1-428C-8B8C-263EAC1C1782}" type="slidenum">
              <a:rPr lang="en-US" smtClean="0"/>
              <a:t>‹#›</a:t>
            </a:fld>
            <a:endParaRPr lang="en-US"/>
          </a:p>
        </p:txBody>
      </p:sp>
    </p:spTree>
    <p:extLst>
      <p:ext uri="{BB962C8B-B14F-4D97-AF65-F5344CB8AC3E}">
        <p14:creationId xmlns:p14="http://schemas.microsoft.com/office/powerpoint/2010/main" val="81853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rxiv.org/abs/2307.11760v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7AA90"/>
                </a:solidFill>
                <a:effectLst/>
                <a:latin typeface="source-serif-pro"/>
              </a:rPr>
              <a:t>CO-STAR framework, a brainchild of </a:t>
            </a:r>
            <a:r>
              <a:rPr lang="en-US" b="0" i="0" dirty="0" err="1">
                <a:solidFill>
                  <a:srgbClr val="B7AA90"/>
                </a:solidFill>
                <a:effectLst/>
                <a:latin typeface="source-serif-pro"/>
              </a:rPr>
              <a:t>GovTech</a:t>
            </a:r>
            <a:r>
              <a:rPr lang="en-US" b="0" i="0" dirty="0">
                <a:solidFill>
                  <a:srgbClr val="B7AA90"/>
                </a:solidFill>
                <a:effectLst/>
                <a:latin typeface="source-serif-pro"/>
              </a:rPr>
              <a:t> Singapore’s Data Science &amp; AI team</a:t>
            </a:r>
          </a:p>
          <a:p>
            <a:r>
              <a:rPr lang="en-US" b="0" i="0" dirty="0">
                <a:solidFill>
                  <a:srgbClr val="B7AA90"/>
                </a:solidFill>
                <a:effectLst/>
                <a:latin typeface="source-serif-pro"/>
              </a:rPr>
              <a:t>https://www.developer.tech.gov.sg/products/collections/data-science-and-artificial-intelligence/</a:t>
            </a:r>
          </a:p>
          <a:p>
            <a:r>
              <a:rPr lang="en-US" dirty="0"/>
              <a:t>https://towardsdatascience.com/how-i-won-singapores-gpt-4-prompt-engineering-competition-34c195a93d41</a:t>
            </a:r>
          </a:p>
        </p:txBody>
      </p:sp>
      <p:sp>
        <p:nvSpPr>
          <p:cNvPr id="4" name="Slide Number Placeholder 3"/>
          <p:cNvSpPr>
            <a:spLocks noGrp="1"/>
          </p:cNvSpPr>
          <p:nvPr>
            <p:ph type="sldNum" sz="quarter" idx="5"/>
          </p:nvPr>
        </p:nvSpPr>
        <p:spPr/>
        <p:txBody>
          <a:bodyPr/>
          <a:lstStyle/>
          <a:p>
            <a:fld id="{87B3A593-3E8F-4379-9F73-F236B8A380CB}" type="slidenum">
              <a:rPr lang="en-US" smtClean="0"/>
              <a:t>2</a:t>
            </a:fld>
            <a:endParaRPr lang="en-US"/>
          </a:p>
        </p:txBody>
      </p:sp>
    </p:spTree>
    <p:extLst>
      <p:ext uri="{BB962C8B-B14F-4D97-AF65-F5344CB8AC3E}">
        <p14:creationId xmlns:p14="http://schemas.microsoft.com/office/powerpoint/2010/main" val="1313921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C000"/>
                </a:solidFill>
                <a:hlinkClick r:id="rId3"/>
              </a:rPr>
              <a:t>https://arxiv.org/abs/2307.11760v7</a:t>
            </a:r>
            <a:r>
              <a:rPr lang="en-US" sz="1200" dirty="0">
                <a:solidFill>
                  <a:srgbClr val="FFC000"/>
                </a:solidFill>
              </a:rPr>
              <a:t> </a:t>
            </a:r>
            <a:endParaRPr lang="en-US" dirty="0"/>
          </a:p>
        </p:txBody>
      </p:sp>
      <p:sp>
        <p:nvSpPr>
          <p:cNvPr id="4" name="Slide Number Placeholder 3"/>
          <p:cNvSpPr>
            <a:spLocks noGrp="1"/>
          </p:cNvSpPr>
          <p:nvPr>
            <p:ph type="sldNum" sz="quarter" idx="5"/>
          </p:nvPr>
        </p:nvSpPr>
        <p:spPr/>
        <p:txBody>
          <a:bodyPr/>
          <a:lstStyle/>
          <a:p>
            <a:fld id="{87B3A593-3E8F-4379-9F73-F236B8A380CB}" type="slidenum">
              <a:rPr lang="en-US" smtClean="0"/>
              <a:t>7</a:t>
            </a:fld>
            <a:endParaRPr lang="en-US"/>
          </a:p>
        </p:txBody>
      </p:sp>
    </p:spTree>
    <p:extLst>
      <p:ext uri="{BB962C8B-B14F-4D97-AF65-F5344CB8AC3E}">
        <p14:creationId xmlns:p14="http://schemas.microsoft.com/office/powerpoint/2010/main" val="57564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solidFill>
                  <a:schemeClr val="tx1"/>
                </a:solidFill>
                <a:latin typeface="-apple-system"/>
              </a:rPr>
              <a:t>&lt;context&gt;</a:t>
            </a:r>
          </a:p>
          <a:p>
            <a:pPr marL="0" indent="0">
              <a:buNone/>
            </a:pPr>
            <a:r>
              <a:rPr lang="en-US" sz="1200" dirty="0">
                <a:solidFill>
                  <a:schemeClr val="tx1"/>
                </a:solidFill>
                <a:latin typeface="-apple-system"/>
              </a:rPr>
              <a:t>I am a personal productivity developer. In the realm of personal development and productivity, there is a growing demand for systems that not only help individuals set goals but also convert those goals into actionable steps. Many struggle with the transition from aspirations to concrete actions, highlighting the need for an effective goal-to-system conversion process.</a:t>
            </a:r>
          </a:p>
          <a:p>
            <a:pPr marL="0" indent="0">
              <a:buNone/>
            </a:pPr>
            <a:r>
              <a:rPr lang="en-US" sz="1200" dirty="0">
                <a:solidFill>
                  <a:schemeClr val="tx1"/>
                </a:solidFill>
                <a:latin typeface="-apple-system"/>
              </a:rPr>
              <a:t>&lt;/context&gt;</a:t>
            </a:r>
          </a:p>
          <a:p>
            <a:pPr marL="0" indent="0">
              <a:buNone/>
            </a:pPr>
            <a:endParaRPr lang="en-US" sz="1200" dirty="0">
              <a:solidFill>
                <a:schemeClr val="tx1"/>
              </a:solidFill>
              <a:latin typeface="-apple-system"/>
            </a:endParaRPr>
          </a:p>
          <a:p>
            <a:pPr marL="0" indent="0">
              <a:buNone/>
            </a:pPr>
            <a:r>
              <a:rPr lang="en-US" sz="1200" dirty="0">
                <a:solidFill>
                  <a:schemeClr val="tx1"/>
                </a:solidFill>
                <a:latin typeface="-apple-system"/>
              </a:rPr>
              <a:t>&lt;objective&gt;</a:t>
            </a:r>
          </a:p>
          <a:p>
            <a:pPr marL="0" indent="0">
              <a:buNone/>
            </a:pPr>
            <a:r>
              <a:rPr lang="en-US" sz="1200" dirty="0">
                <a:solidFill>
                  <a:schemeClr val="tx1"/>
                </a:solidFill>
                <a:latin typeface="-apple-system"/>
              </a:rPr>
              <a:t>Your task is to guide me in creating a comprehensive system converter. This involves breaking down the process into distinct steps, including identifying the goal, employing the 5 Whys technique, learning core actions, setting intentions, and conducting periodic reviews. The aim is to provide a step-by-step guide for seamlessly transforming goals into actionable plans.</a:t>
            </a:r>
          </a:p>
          <a:p>
            <a:pPr marL="0" indent="0">
              <a:buNone/>
            </a:pPr>
            <a:r>
              <a:rPr lang="en-US" sz="1200" dirty="0">
                <a:solidFill>
                  <a:schemeClr val="tx1"/>
                </a:solidFill>
                <a:latin typeface="-apple-system"/>
              </a:rPr>
              <a:t>&lt;/objective&gt;</a:t>
            </a:r>
          </a:p>
          <a:p>
            <a:pPr marL="0" indent="0">
              <a:buNone/>
            </a:pPr>
            <a:endParaRPr lang="en-US" sz="1200" dirty="0">
              <a:solidFill>
                <a:schemeClr val="tx1"/>
              </a:solidFill>
              <a:latin typeface="-apple-system"/>
            </a:endParaRPr>
          </a:p>
          <a:p>
            <a:pPr marL="0" indent="0">
              <a:buNone/>
            </a:pPr>
            <a:r>
              <a:rPr lang="en-US" sz="1200" dirty="0">
                <a:solidFill>
                  <a:schemeClr val="tx1"/>
                </a:solidFill>
                <a:latin typeface="-apple-system"/>
              </a:rPr>
              <a:t>&lt;emotion&gt;</a:t>
            </a:r>
          </a:p>
          <a:p>
            <a:pPr marL="0" indent="0">
              <a:buNone/>
            </a:pPr>
            <a:r>
              <a:rPr lang="en-US" sz="1200" dirty="0">
                <a:solidFill>
                  <a:schemeClr val="tx1"/>
                </a:solidFill>
                <a:latin typeface="-apple-system"/>
              </a:rPr>
              <a:t>This is very important to my career.</a:t>
            </a:r>
          </a:p>
          <a:p>
            <a:pPr marL="0" indent="0">
              <a:buNone/>
            </a:pPr>
            <a:r>
              <a:rPr lang="en-US" sz="1200" dirty="0">
                <a:solidFill>
                  <a:schemeClr val="tx1"/>
                </a:solidFill>
                <a:latin typeface="-apple-system"/>
              </a:rPr>
              <a:t>&lt;/emotion&gt;</a:t>
            </a:r>
          </a:p>
          <a:p>
            <a:pPr marL="0" indent="0">
              <a:buNone/>
            </a:pPr>
            <a:endParaRPr lang="en-US" sz="1200" dirty="0">
              <a:solidFill>
                <a:schemeClr val="tx1"/>
              </a:solidFill>
              <a:latin typeface="-apple-system"/>
            </a:endParaRPr>
          </a:p>
          <a:p>
            <a:pPr marL="0" indent="0">
              <a:buNone/>
            </a:pPr>
            <a:r>
              <a:rPr lang="en-US" sz="1200" dirty="0">
                <a:solidFill>
                  <a:schemeClr val="tx1"/>
                </a:solidFill>
                <a:latin typeface="-apple-system"/>
              </a:rPr>
              <a:t>&lt;style&gt;</a:t>
            </a:r>
          </a:p>
          <a:p>
            <a:pPr marL="0" indent="0">
              <a:buNone/>
            </a:pPr>
            <a:r>
              <a:rPr lang="en-US" sz="1200" dirty="0">
                <a:solidFill>
                  <a:schemeClr val="tx1"/>
                </a:solidFill>
                <a:latin typeface="-apple-system"/>
              </a:rPr>
              <a:t>Write in an informative and instructional style, resembling a guide on personal development. Ensure clarity and coherence in the presentation of each step.</a:t>
            </a:r>
          </a:p>
          <a:p>
            <a:pPr marL="0" indent="0">
              <a:buNone/>
            </a:pPr>
            <a:r>
              <a:rPr lang="en-US" sz="1200" dirty="0">
                <a:solidFill>
                  <a:schemeClr val="tx1"/>
                </a:solidFill>
                <a:latin typeface="-apple-system"/>
              </a:rPr>
              <a:t>&lt;/style&gt;</a:t>
            </a:r>
            <a:endParaRPr lang="en-US" sz="1200" dirty="0">
              <a:solidFill>
                <a:schemeClr val="tx1"/>
              </a:solidFill>
            </a:endParaRPr>
          </a:p>
          <a:p>
            <a:pPr marL="0" indent="0">
              <a:buNone/>
            </a:pPr>
            <a:endParaRPr lang="en-US" sz="1200" dirty="0">
              <a:solidFill>
                <a:schemeClr val="tx1"/>
              </a:solidFill>
            </a:endParaRPr>
          </a:p>
          <a:p>
            <a:pPr marL="0" indent="0">
              <a:buNone/>
            </a:pPr>
            <a:r>
              <a:rPr lang="en-US" sz="1200" dirty="0">
                <a:solidFill>
                  <a:schemeClr val="tx1"/>
                </a:solidFill>
                <a:latin typeface="-apple-system"/>
              </a:rPr>
              <a:t>&lt;tone&gt;</a:t>
            </a:r>
          </a:p>
          <a:p>
            <a:pPr marL="0" indent="0">
              <a:buNone/>
            </a:pPr>
            <a:r>
              <a:rPr lang="en-US" sz="1200" dirty="0">
                <a:solidFill>
                  <a:schemeClr val="tx1"/>
                </a:solidFill>
                <a:latin typeface="-apple-system"/>
              </a:rPr>
              <a:t>Maintain a positive and motivational tone throughout, fostering a sense of empowerment and encouragement. It should feel like a friendly guide offering valuable insights.</a:t>
            </a:r>
          </a:p>
          <a:p>
            <a:pPr marL="0" indent="0">
              <a:buNone/>
            </a:pPr>
            <a:r>
              <a:rPr lang="en-US" sz="1200" dirty="0">
                <a:solidFill>
                  <a:schemeClr val="tx1"/>
                </a:solidFill>
                <a:latin typeface="-apple-system"/>
              </a:rPr>
              <a:t>&lt;/tone&gt;</a:t>
            </a:r>
            <a:endParaRPr lang="en-US" sz="1200" dirty="0">
              <a:solidFill>
                <a:schemeClr val="tx1"/>
              </a:solidFill>
            </a:endParaRPr>
          </a:p>
          <a:p>
            <a:pPr marL="0" indent="0">
              <a:buNone/>
            </a:pPr>
            <a:endParaRPr lang="en-US" sz="1200" dirty="0">
              <a:solidFill>
                <a:schemeClr val="tx1"/>
              </a:solidFill>
            </a:endParaRPr>
          </a:p>
          <a:p>
            <a:pPr marL="0" indent="0">
              <a:buNone/>
            </a:pPr>
            <a:r>
              <a:rPr lang="en-US" sz="1200" dirty="0">
                <a:solidFill>
                  <a:schemeClr val="tx1"/>
                </a:solidFill>
                <a:latin typeface="-apple-system"/>
              </a:rPr>
              <a:t>&lt;audience&gt;</a:t>
            </a:r>
          </a:p>
          <a:p>
            <a:pPr marL="0" indent="0">
              <a:buNone/>
            </a:pPr>
            <a:r>
              <a:rPr lang="en-US" sz="1200" dirty="0">
                <a:solidFill>
                  <a:schemeClr val="tx1"/>
                </a:solidFill>
                <a:latin typeface="-apple-system"/>
              </a:rPr>
              <a:t>The target audience is individuals interested in personal development and productivity enhancement. Assume a readership that seeks practical advice and actionable steps to turn their goals into tangible outcomes.</a:t>
            </a:r>
          </a:p>
          <a:p>
            <a:pPr marL="0" indent="0">
              <a:buNone/>
            </a:pPr>
            <a:r>
              <a:rPr lang="en-US" sz="1200" dirty="0">
                <a:solidFill>
                  <a:schemeClr val="tx1"/>
                </a:solidFill>
                <a:latin typeface="-apple-system"/>
              </a:rPr>
              <a:t>&lt;/audience&gt;</a:t>
            </a:r>
          </a:p>
          <a:p>
            <a:pPr marL="0" indent="0">
              <a:buNone/>
            </a:pPr>
            <a:endParaRPr lang="en-US" sz="1200" dirty="0">
              <a:solidFill>
                <a:schemeClr val="tx1"/>
              </a:solidFill>
              <a:latin typeface="-apple-system"/>
            </a:endParaRPr>
          </a:p>
          <a:p>
            <a:pPr marL="0" indent="0">
              <a:buNone/>
            </a:pPr>
            <a:r>
              <a:rPr lang="en-US" sz="1200" dirty="0">
                <a:solidFill>
                  <a:schemeClr val="tx1"/>
                </a:solidFill>
                <a:latin typeface="-apple-system"/>
              </a:rPr>
              <a:t>&lt;response&gt;</a:t>
            </a:r>
          </a:p>
          <a:p>
            <a:pPr marL="0" indent="0">
              <a:buNone/>
            </a:pPr>
            <a:r>
              <a:rPr lang="en-US" sz="1200" dirty="0">
                <a:solidFill>
                  <a:schemeClr val="tx1"/>
                </a:solidFill>
                <a:latin typeface="-apple-system"/>
              </a:rPr>
              <a:t>Provide a structured list of steps for the goal-to-system conversion process. Each step should be clearly defined, and the overall format should be easy to follow for quick implementation.</a:t>
            </a:r>
          </a:p>
          <a:p>
            <a:pPr marL="0" indent="0">
              <a:buNone/>
            </a:pPr>
            <a:r>
              <a:rPr lang="en-US" sz="1200" dirty="0">
                <a:solidFill>
                  <a:schemeClr val="tx1"/>
                </a:solidFill>
                <a:latin typeface="-apple-system"/>
              </a:rPr>
              <a:t>&lt;/response&gt;</a:t>
            </a:r>
          </a:p>
          <a:p>
            <a:endParaRPr lang="en-US" dirty="0"/>
          </a:p>
        </p:txBody>
      </p:sp>
      <p:sp>
        <p:nvSpPr>
          <p:cNvPr id="4" name="Slide Number Placeholder 3"/>
          <p:cNvSpPr>
            <a:spLocks noGrp="1"/>
          </p:cNvSpPr>
          <p:nvPr>
            <p:ph type="sldNum" sz="quarter" idx="5"/>
          </p:nvPr>
        </p:nvSpPr>
        <p:spPr/>
        <p:txBody>
          <a:bodyPr/>
          <a:lstStyle/>
          <a:p>
            <a:fld id="{5937853A-F8E1-428C-8B8C-263EAC1C1782}" type="slidenum">
              <a:rPr lang="en-US" smtClean="0"/>
              <a:t>19</a:t>
            </a:fld>
            <a:endParaRPr lang="en-US"/>
          </a:p>
        </p:txBody>
      </p:sp>
    </p:spTree>
    <p:extLst>
      <p:ext uri="{BB962C8B-B14F-4D97-AF65-F5344CB8AC3E}">
        <p14:creationId xmlns:p14="http://schemas.microsoft.com/office/powerpoint/2010/main" val="328337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62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477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7819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69162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5097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67681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4289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585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947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87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6064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618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227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332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931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629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365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pPr/>
              <a:t>5/15/2024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5755136"/>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ED8F-8BCE-9889-16DA-2DA97DBEFDC8}"/>
              </a:ext>
            </a:extLst>
          </p:cNvPr>
          <p:cNvSpPr>
            <a:spLocks noGrp="1"/>
          </p:cNvSpPr>
          <p:nvPr>
            <p:ph type="ctrTitle"/>
          </p:nvPr>
        </p:nvSpPr>
        <p:spPr>
          <a:xfrm>
            <a:off x="350713" y="4371127"/>
            <a:ext cx="8001000" cy="1784322"/>
          </a:xfrm>
        </p:spPr>
        <p:txBody>
          <a:bodyPr>
            <a:normAutofit fontScale="90000"/>
          </a:bodyPr>
          <a:lstStyle/>
          <a:p>
            <a:br>
              <a:rPr lang="en-US" dirty="0"/>
            </a:br>
            <a:r>
              <a:rPr lang="en-US" dirty="0"/>
              <a:t>Prompt Engineering</a:t>
            </a:r>
            <a:br>
              <a:rPr lang="en-US" dirty="0"/>
            </a:br>
            <a:r>
              <a:rPr lang="en-US" dirty="0"/>
              <a:t>in 10 Minutes or less</a:t>
            </a:r>
          </a:p>
        </p:txBody>
      </p:sp>
      <p:pic>
        <p:nvPicPr>
          <p:cNvPr id="1028" name="Picture 4" descr="5,200+ Cartoon Stopwatch Stock Photos, Pictures &amp; Royalty-Free Images -  iStock">
            <a:extLst>
              <a:ext uri="{FF2B5EF4-FFF2-40B4-BE49-F238E27FC236}">
                <a16:creationId xmlns:a16="http://schemas.microsoft.com/office/drawing/2014/main" id="{6168E280-8164-9F3D-101F-1C746E912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5279" y="4371127"/>
            <a:ext cx="2244129" cy="22441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E28E92F-6871-C8E4-DEB9-5E5FF80C896D}"/>
              </a:ext>
            </a:extLst>
          </p:cNvPr>
          <p:cNvPicPr>
            <a:picLocks noChangeAspect="1"/>
          </p:cNvPicPr>
          <p:nvPr/>
        </p:nvPicPr>
        <p:blipFill>
          <a:blip r:embed="rId3"/>
          <a:stretch>
            <a:fillRect/>
          </a:stretch>
        </p:blipFill>
        <p:spPr>
          <a:xfrm>
            <a:off x="1444016" y="3255766"/>
            <a:ext cx="5657143" cy="1009524"/>
          </a:xfrm>
          <a:prstGeom prst="rect">
            <a:avLst/>
          </a:prstGeom>
        </p:spPr>
      </p:pic>
      <p:pic>
        <p:nvPicPr>
          <p:cNvPr id="3" name="Picture 2">
            <a:extLst>
              <a:ext uri="{FF2B5EF4-FFF2-40B4-BE49-F238E27FC236}">
                <a16:creationId xmlns:a16="http://schemas.microsoft.com/office/drawing/2014/main" id="{1B6DB378-7F69-B5A9-F6E9-203EBC0CC03D}"/>
              </a:ext>
            </a:extLst>
          </p:cNvPr>
          <p:cNvPicPr>
            <a:picLocks noChangeAspect="1"/>
          </p:cNvPicPr>
          <p:nvPr/>
        </p:nvPicPr>
        <p:blipFill>
          <a:blip r:embed="rId4"/>
          <a:stretch>
            <a:fillRect/>
          </a:stretch>
        </p:blipFill>
        <p:spPr>
          <a:xfrm>
            <a:off x="519677" y="364133"/>
            <a:ext cx="2700601" cy="2645994"/>
          </a:xfrm>
          <a:prstGeom prst="rect">
            <a:avLst/>
          </a:prstGeom>
        </p:spPr>
      </p:pic>
      <p:pic>
        <p:nvPicPr>
          <p:cNvPr id="6" name="Picture 5">
            <a:extLst>
              <a:ext uri="{FF2B5EF4-FFF2-40B4-BE49-F238E27FC236}">
                <a16:creationId xmlns:a16="http://schemas.microsoft.com/office/drawing/2014/main" id="{73AC296A-53BE-BA8B-0B16-1DCFA0DB843C}"/>
              </a:ext>
            </a:extLst>
          </p:cNvPr>
          <p:cNvPicPr>
            <a:picLocks noChangeAspect="1"/>
          </p:cNvPicPr>
          <p:nvPr/>
        </p:nvPicPr>
        <p:blipFill>
          <a:blip r:embed="rId5"/>
          <a:stretch>
            <a:fillRect/>
          </a:stretch>
        </p:blipFill>
        <p:spPr>
          <a:xfrm>
            <a:off x="3348248" y="1202210"/>
            <a:ext cx="5390476" cy="1161905"/>
          </a:xfrm>
          <a:prstGeom prst="rect">
            <a:avLst/>
          </a:prstGeom>
        </p:spPr>
      </p:pic>
    </p:spTree>
    <p:extLst>
      <p:ext uri="{BB962C8B-B14F-4D97-AF65-F5344CB8AC3E}">
        <p14:creationId xmlns:p14="http://schemas.microsoft.com/office/powerpoint/2010/main" val="351200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CDE9-72CE-93A6-4EBB-6F2CEF3244A7}"/>
              </a:ext>
            </a:extLst>
          </p:cNvPr>
          <p:cNvSpPr>
            <a:spLocks noGrp="1"/>
          </p:cNvSpPr>
          <p:nvPr>
            <p:ph type="title"/>
          </p:nvPr>
        </p:nvSpPr>
        <p:spPr>
          <a:xfrm>
            <a:off x="599808" y="5210396"/>
            <a:ext cx="9905998" cy="1160040"/>
          </a:xfrm>
        </p:spPr>
        <p:txBody>
          <a:bodyPr/>
          <a:lstStyle/>
          <a:p>
            <a:r>
              <a:rPr lang="en-US" sz="6600" dirty="0"/>
              <a:t>S</a:t>
            </a:r>
            <a:r>
              <a:rPr lang="en-US" dirty="0"/>
              <a:t>tyle</a:t>
            </a:r>
          </a:p>
        </p:txBody>
      </p:sp>
      <p:sp>
        <p:nvSpPr>
          <p:cNvPr id="3" name="Content Placeholder 2">
            <a:extLst>
              <a:ext uri="{FF2B5EF4-FFF2-40B4-BE49-F238E27FC236}">
                <a16:creationId xmlns:a16="http://schemas.microsoft.com/office/drawing/2014/main" id="{C0D1F171-0EC9-E40C-B3DD-D366FF8B8B31}"/>
              </a:ext>
            </a:extLst>
          </p:cNvPr>
          <p:cNvSpPr>
            <a:spLocks noGrp="1"/>
          </p:cNvSpPr>
          <p:nvPr>
            <p:ph sz="half" idx="1"/>
          </p:nvPr>
        </p:nvSpPr>
        <p:spPr>
          <a:xfrm>
            <a:off x="1034605" y="256560"/>
            <a:ext cx="10122789" cy="5034224"/>
          </a:xfrm>
        </p:spPr>
        <p:txBody>
          <a:bodyPr>
            <a:normAutofit/>
          </a:bodyPr>
          <a:lstStyle/>
          <a:p>
            <a:pPr marL="0" indent="0">
              <a:buNone/>
            </a:pPr>
            <a:r>
              <a:rPr lang="en-US" dirty="0">
                <a:solidFill>
                  <a:schemeClr val="tx1"/>
                </a:solidFill>
              </a:rPr>
              <a:t>Specify the writing style or persona you want the LLM to use. This gives more detail about the nature of your required output to avoid ambiguity and generic responses.</a:t>
            </a:r>
          </a:p>
          <a:p>
            <a:pPr marL="0" indent="0">
              <a:buNone/>
            </a:pPr>
            <a:endParaRPr lang="en-US" dirty="0">
              <a:solidFill>
                <a:schemeClr val="tx1"/>
              </a:solidFill>
            </a:endParaRPr>
          </a:p>
          <a:p>
            <a:pPr marL="0" indent="0">
              <a:buNone/>
            </a:pPr>
            <a:r>
              <a:rPr lang="en-US" dirty="0">
                <a:solidFill>
                  <a:schemeClr val="tx1"/>
                </a:solidFill>
              </a:rPr>
              <a:t>This could be a particular famous person’s style of writing, or a particular expert in a profession, like a business analyst expert or CEO. This guides the LLM to respond with the manner and choice of words aligned with your needs.</a:t>
            </a:r>
          </a:p>
          <a:p>
            <a:pPr marL="0" indent="0">
              <a:buNone/>
            </a:pPr>
            <a:endParaRPr lang="en-US" dirty="0">
              <a:solidFill>
                <a:schemeClr val="tx1"/>
              </a:solidFill>
            </a:endParaRPr>
          </a:p>
          <a:p>
            <a:pPr marL="0" indent="0">
              <a:buNone/>
            </a:pPr>
            <a:r>
              <a:rPr lang="en-US" dirty="0">
                <a:solidFill>
                  <a:schemeClr val="tx1"/>
                </a:solidFill>
              </a:rPr>
              <a:t>The way we communicate with LLMs matters. Adapting our style to suit different scenarios - be it technical, creative, or instructional - allows us to extract the best possible responses from LLMs. For instance, a more technical style might be used when seeking solutions to complex programming challenges.</a:t>
            </a:r>
          </a:p>
          <a:p>
            <a:pPr marL="0" indent="0">
              <a:buNone/>
            </a:pPr>
            <a:endParaRPr lang="en-US" dirty="0">
              <a:solidFill>
                <a:schemeClr val="tx1"/>
              </a:solidFill>
            </a:endParaRPr>
          </a:p>
        </p:txBody>
      </p:sp>
    </p:spTree>
    <p:extLst>
      <p:ext uri="{BB962C8B-B14F-4D97-AF65-F5344CB8AC3E}">
        <p14:creationId xmlns:p14="http://schemas.microsoft.com/office/powerpoint/2010/main" val="2188325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926855-B18C-32F3-F6BE-6044571820FB}"/>
              </a:ext>
            </a:extLst>
          </p:cNvPr>
          <p:cNvSpPr>
            <a:spLocks noGrp="1"/>
          </p:cNvSpPr>
          <p:nvPr>
            <p:ph type="title"/>
          </p:nvPr>
        </p:nvSpPr>
        <p:spPr>
          <a:xfrm>
            <a:off x="1141412" y="175846"/>
            <a:ext cx="9905998" cy="727961"/>
          </a:xfrm>
        </p:spPr>
        <p:txBody>
          <a:bodyPr/>
          <a:lstStyle/>
          <a:p>
            <a:r>
              <a:rPr lang="en-US" dirty="0"/>
              <a:t>Style possibilities</a:t>
            </a:r>
          </a:p>
        </p:txBody>
      </p:sp>
      <p:sp>
        <p:nvSpPr>
          <p:cNvPr id="6" name="Content Placeholder 5">
            <a:extLst>
              <a:ext uri="{FF2B5EF4-FFF2-40B4-BE49-F238E27FC236}">
                <a16:creationId xmlns:a16="http://schemas.microsoft.com/office/drawing/2014/main" id="{02C23B7E-B3D5-8CE8-83F7-409203D6601F}"/>
              </a:ext>
            </a:extLst>
          </p:cNvPr>
          <p:cNvSpPr>
            <a:spLocks noGrp="1"/>
          </p:cNvSpPr>
          <p:nvPr>
            <p:ph idx="1"/>
          </p:nvPr>
        </p:nvSpPr>
        <p:spPr>
          <a:xfrm>
            <a:off x="1141412" y="903807"/>
            <a:ext cx="10323757" cy="5778347"/>
          </a:xfrm>
        </p:spPr>
        <p:txBody>
          <a:bodyPr>
            <a:normAutofit/>
          </a:bodyPr>
          <a:lstStyle/>
          <a:p>
            <a:r>
              <a:rPr lang="en-US" b="1" dirty="0">
                <a:solidFill>
                  <a:schemeClr val="tx1"/>
                </a:solidFill>
              </a:rPr>
              <a:t>Career Coach: </a:t>
            </a:r>
            <a:r>
              <a:rPr lang="en-US" dirty="0">
                <a:solidFill>
                  <a:schemeClr val="tx1"/>
                </a:solidFill>
              </a:rPr>
              <a:t>Provide advice on career development, job searching, and professional growth.</a:t>
            </a:r>
          </a:p>
          <a:p>
            <a:r>
              <a:rPr lang="en-US" b="1" dirty="0">
                <a:solidFill>
                  <a:schemeClr val="tx1"/>
                </a:solidFill>
              </a:rPr>
              <a:t>Marketing Consultant: </a:t>
            </a:r>
            <a:r>
              <a:rPr lang="en-US" dirty="0">
                <a:solidFill>
                  <a:schemeClr val="tx1"/>
                </a:solidFill>
              </a:rPr>
              <a:t>Provide advice on marketing strategies, branding, and customer engagement.</a:t>
            </a:r>
          </a:p>
          <a:p>
            <a:r>
              <a:rPr lang="en-US" b="1" dirty="0">
                <a:solidFill>
                  <a:schemeClr val="tx1"/>
                </a:solidFill>
              </a:rPr>
              <a:t>Personal Stylist: </a:t>
            </a:r>
            <a:r>
              <a:rPr lang="en-US" dirty="0">
                <a:solidFill>
                  <a:schemeClr val="tx1"/>
                </a:solidFill>
              </a:rPr>
              <a:t>Provide advice on fashion, grooming, and personal style.</a:t>
            </a:r>
          </a:p>
          <a:p>
            <a:r>
              <a:rPr lang="en-US" b="1" dirty="0">
                <a:solidFill>
                  <a:schemeClr val="tx1"/>
                </a:solidFill>
              </a:rPr>
              <a:t>Technology Consultant: </a:t>
            </a:r>
            <a:r>
              <a:rPr lang="en-US" dirty="0">
                <a:solidFill>
                  <a:schemeClr val="tx1"/>
                </a:solidFill>
              </a:rPr>
              <a:t>Provide advice on technology trends, software development, and IT infrastructure.</a:t>
            </a:r>
          </a:p>
          <a:p>
            <a:r>
              <a:rPr lang="en-US" b="1" dirty="0">
                <a:solidFill>
                  <a:schemeClr val="tx1"/>
                </a:solidFill>
              </a:rPr>
              <a:t>Travel Advisor: </a:t>
            </a:r>
            <a:r>
              <a:rPr lang="en-US" dirty="0">
                <a:solidFill>
                  <a:schemeClr val="tx1"/>
                </a:solidFill>
              </a:rPr>
              <a:t>Provide advice on travel destinations, accommodations, and activities.</a:t>
            </a:r>
          </a:p>
          <a:p>
            <a:r>
              <a:rPr lang="en-US" b="1" dirty="0">
                <a:solidFill>
                  <a:schemeClr val="tx1"/>
                </a:solidFill>
              </a:rPr>
              <a:t>Tech Expert: </a:t>
            </a:r>
            <a:r>
              <a:rPr lang="en-US" dirty="0">
                <a:solidFill>
                  <a:schemeClr val="tx1"/>
                </a:solidFill>
              </a:rPr>
              <a:t>Provide advice on technology trends, software development, and general tech advice.</a:t>
            </a:r>
          </a:p>
          <a:p>
            <a:r>
              <a:rPr lang="en-US" b="1" dirty="0">
                <a:solidFill>
                  <a:schemeClr val="tx1"/>
                </a:solidFill>
              </a:rPr>
              <a:t>CEO: </a:t>
            </a:r>
            <a:r>
              <a:rPr lang="en-US" dirty="0">
                <a:solidFill>
                  <a:schemeClr val="tx1"/>
                </a:solidFill>
              </a:rPr>
              <a:t>Provide advice on business strategy, leadership, and organizational development.</a:t>
            </a:r>
          </a:p>
          <a:p>
            <a:r>
              <a:rPr lang="en-US" b="1" dirty="0">
                <a:solidFill>
                  <a:schemeClr val="tx1"/>
                </a:solidFill>
              </a:rPr>
              <a:t>Teacher: </a:t>
            </a:r>
            <a:r>
              <a:rPr lang="en-US" dirty="0">
                <a:solidFill>
                  <a:schemeClr val="tx1"/>
                </a:solidFill>
              </a:rPr>
              <a:t>Provide advice on education, teaching strategies, and student engagement.</a:t>
            </a:r>
          </a:p>
        </p:txBody>
      </p:sp>
    </p:spTree>
    <p:extLst>
      <p:ext uri="{BB962C8B-B14F-4D97-AF65-F5344CB8AC3E}">
        <p14:creationId xmlns:p14="http://schemas.microsoft.com/office/powerpoint/2010/main" val="312203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0FA6947-B5F4-D0F5-B5A7-A7C344FA7A58}"/>
              </a:ext>
            </a:extLst>
          </p:cNvPr>
          <p:cNvSpPr>
            <a:spLocks noGrp="1"/>
          </p:cNvSpPr>
          <p:nvPr>
            <p:ph idx="1"/>
          </p:nvPr>
        </p:nvSpPr>
        <p:spPr>
          <a:xfrm>
            <a:off x="187255" y="278296"/>
            <a:ext cx="8534400" cy="6500191"/>
          </a:xfrm>
        </p:spPr>
        <p:txBody>
          <a:bodyPr>
            <a:normAutofit fontScale="77500" lnSpcReduction="20000"/>
          </a:bodyPr>
          <a:lstStyle/>
          <a:p>
            <a:pPr marL="0" indent="0">
              <a:buNone/>
            </a:pPr>
            <a:r>
              <a:rPr lang="en-US" dirty="0">
                <a:solidFill>
                  <a:schemeClr val="tx1"/>
                </a:solidFill>
                <a:latin typeface="-apple-system"/>
              </a:rPr>
              <a:t>&lt;context&gt;</a:t>
            </a:r>
          </a:p>
          <a:p>
            <a:pPr marL="0" indent="0">
              <a:buNone/>
            </a:pPr>
            <a:r>
              <a:rPr lang="en-US" dirty="0">
                <a:solidFill>
                  <a:schemeClr val="tx1"/>
                </a:solidFill>
                <a:latin typeface="-apple-system"/>
              </a:rPr>
              <a:t>I am a personal productivity developer. In the realm of personal development and productivity, there is a growing demand for systems that not only help individuals set goals but also convert those goals into actionable steps. Many struggle with the transition from aspirations to concrete actions, highlighting the need for an effective goal-to-system conversion process.</a:t>
            </a:r>
          </a:p>
          <a:p>
            <a:pPr marL="0" indent="0">
              <a:buNone/>
            </a:pPr>
            <a:r>
              <a:rPr lang="en-US" dirty="0">
                <a:solidFill>
                  <a:schemeClr val="tx1"/>
                </a:solidFill>
                <a:latin typeface="-apple-system"/>
              </a:rPr>
              <a:t>&lt;/context&gt;</a:t>
            </a:r>
          </a:p>
          <a:p>
            <a:pPr marL="0" indent="0">
              <a:buNone/>
            </a:pPr>
            <a:endParaRPr lang="en-US" dirty="0">
              <a:solidFill>
                <a:schemeClr val="tx1"/>
              </a:solidFill>
              <a:latin typeface="-apple-system"/>
            </a:endParaRPr>
          </a:p>
          <a:p>
            <a:pPr marL="0" indent="0">
              <a:buNone/>
            </a:pPr>
            <a:r>
              <a:rPr lang="en-US" dirty="0">
                <a:solidFill>
                  <a:schemeClr val="tx1"/>
                </a:solidFill>
                <a:latin typeface="-apple-system"/>
              </a:rPr>
              <a:t>&lt;objective&gt;</a:t>
            </a:r>
          </a:p>
          <a:p>
            <a:pPr marL="0" indent="0">
              <a:buNone/>
            </a:pPr>
            <a:r>
              <a:rPr lang="en-US" dirty="0">
                <a:solidFill>
                  <a:schemeClr val="tx1"/>
                </a:solidFill>
                <a:latin typeface="-apple-system"/>
              </a:rPr>
              <a:t>Your task is to guide me in creating a comprehensive system converter. This involves breaking down the process into distinct steps, including identifying the goal, employing the 5 Whys technique, learning core actions, setting intentions, and conducting periodic reviews. The aim is to provide a step-by-step guide for seamlessly transforming goals into actionable plans.</a:t>
            </a:r>
          </a:p>
          <a:p>
            <a:pPr marL="0" indent="0">
              <a:buNone/>
            </a:pPr>
            <a:r>
              <a:rPr lang="en-US" dirty="0">
                <a:solidFill>
                  <a:schemeClr val="tx1"/>
                </a:solidFill>
                <a:latin typeface="-apple-system"/>
              </a:rPr>
              <a:t>&lt;/objective&gt;</a:t>
            </a:r>
          </a:p>
          <a:p>
            <a:pPr marL="0" indent="0">
              <a:buNone/>
            </a:pPr>
            <a:endParaRPr lang="en-US" dirty="0">
              <a:solidFill>
                <a:schemeClr val="tx1"/>
              </a:solidFill>
              <a:latin typeface="-apple-system"/>
            </a:endParaRPr>
          </a:p>
          <a:p>
            <a:pPr marL="0" indent="0">
              <a:buNone/>
            </a:pPr>
            <a:r>
              <a:rPr lang="en-US" dirty="0">
                <a:solidFill>
                  <a:schemeClr val="tx1"/>
                </a:solidFill>
                <a:latin typeface="-apple-system"/>
              </a:rPr>
              <a:t>&lt;emotion&gt;</a:t>
            </a:r>
          </a:p>
          <a:p>
            <a:pPr marL="0" indent="0">
              <a:buNone/>
            </a:pPr>
            <a:r>
              <a:rPr lang="en-US" dirty="0">
                <a:solidFill>
                  <a:schemeClr val="tx1"/>
                </a:solidFill>
                <a:latin typeface="-apple-system"/>
              </a:rPr>
              <a:t>This is very important to my career.</a:t>
            </a:r>
          </a:p>
          <a:p>
            <a:pPr marL="0" indent="0">
              <a:buNone/>
            </a:pPr>
            <a:r>
              <a:rPr lang="en-US" dirty="0">
                <a:solidFill>
                  <a:schemeClr val="tx1"/>
                </a:solidFill>
                <a:latin typeface="-apple-system"/>
              </a:rPr>
              <a:t>&lt;/emotion&gt;</a:t>
            </a:r>
          </a:p>
          <a:p>
            <a:pPr marL="0" indent="0">
              <a:buNone/>
            </a:pPr>
            <a:endParaRPr lang="en-US" dirty="0">
              <a:solidFill>
                <a:schemeClr val="tx1"/>
              </a:solidFill>
              <a:latin typeface="-apple-system"/>
            </a:endParaRPr>
          </a:p>
          <a:p>
            <a:pPr marL="0" indent="0">
              <a:buNone/>
            </a:pPr>
            <a:r>
              <a:rPr lang="en-US" dirty="0">
                <a:solidFill>
                  <a:schemeClr val="tx1"/>
                </a:solidFill>
                <a:latin typeface="-apple-system"/>
              </a:rPr>
              <a:t>&lt;style&gt;</a:t>
            </a:r>
          </a:p>
          <a:p>
            <a:pPr marL="0" indent="0">
              <a:buNone/>
            </a:pPr>
            <a:r>
              <a:rPr lang="en-US" dirty="0">
                <a:solidFill>
                  <a:schemeClr val="tx1"/>
                </a:solidFill>
                <a:latin typeface="-apple-system"/>
              </a:rPr>
              <a:t>Write in an informative and instructional style, resembling a guide on personal development. Ensure clarity and coherence in the presentation of each step.</a:t>
            </a:r>
          </a:p>
          <a:p>
            <a:pPr marL="0" indent="0">
              <a:buNone/>
            </a:pPr>
            <a:r>
              <a:rPr lang="en-US" dirty="0">
                <a:solidFill>
                  <a:schemeClr val="tx1"/>
                </a:solidFill>
                <a:latin typeface="-apple-system"/>
              </a:rPr>
              <a:t>&lt;/style&gt;</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86969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CDE9-72CE-93A6-4EBB-6F2CEF3244A7}"/>
              </a:ext>
            </a:extLst>
          </p:cNvPr>
          <p:cNvSpPr>
            <a:spLocks noGrp="1"/>
          </p:cNvSpPr>
          <p:nvPr>
            <p:ph type="title"/>
          </p:nvPr>
        </p:nvSpPr>
        <p:spPr>
          <a:xfrm>
            <a:off x="634516" y="5053227"/>
            <a:ext cx="8534400" cy="1507067"/>
          </a:xfrm>
        </p:spPr>
        <p:txBody>
          <a:bodyPr/>
          <a:lstStyle/>
          <a:p>
            <a:r>
              <a:rPr lang="en-US" sz="6600" dirty="0"/>
              <a:t>T</a:t>
            </a:r>
            <a:r>
              <a:rPr lang="en-US" dirty="0"/>
              <a:t>one</a:t>
            </a:r>
          </a:p>
        </p:txBody>
      </p:sp>
      <p:sp>
        <p:nvSpPr>
          <p:cNvPr id="3" name="Content Placeholder 2">
            <a:extLst>
              <a:ext uri="{FF2B5EF4-FFF2-40B4-BE49-F238E27FC236}">
                <a16:creationId xmlns:a16="http://schemas.microsoft.com/office/drawing/2014/main" id="{C0D1F171-0EC9-E40C-B3DD-D366FF8B8B31}"/>
              </a:ext>
            </a:extLst>
          </p:cNvPr>
          <p:cNvSpPr>
            <a:spLocks noGrp="1"/>
          </p:cNvSpPr>
          <p:nvPr>
            <p:ph sz="half" idx="1"/>
          </p:nvPr>
        </p:nvSpPr>
        <p:spPr>
          <a:xfrm>
            <a:off x="1131470" y="139584"/>
            <a:ext cx="10152937" cy="4913643"/>
          </a:xfrm>
        </p:spPr>
        <p:txBody>
          <a:bodyPr>
            <a:normAutofit fontScale="92500"/>
          </a:bodyPr>
          <a:lstStyle/>
          <a:p>
            <a:pPr marL="0" indent="0">
              <a:buNone/>
            </a:pPr>
            <a:r>
              <a:rPr lang="en-US" sz="2800" dirty="0">
                <a:solidFill>
                  <a:schemeClr val="tx1"/>
                </a:solidFill>
              </a:rPr>
              <a:t>Set the attitude of the response.</a:t>
            </a:r>
          </a:p>
          <a:p>
            <a:pPr marL="0" indent="0">
              <a:buNone/>
            </a:pPr>
            <a:endParaRPr lang="en-US" sz="2800" dirty="0">
              <a:solidFill>
                <a:schemeClr val="tx1"/>
              </a:solidFill>
            </a:endParaRPr>
          </a:p>
          <a:p>
            <a:pPr marL="0" indent="0">
              <a:buNone/>
            </a:pPr>
            <a:r>
              <a:rPr lang="en-US" sz="2800" dirty="0">
                <a:solidFill>
                  <a:schemeClr val="tx1"/>
                </a:solidFill>
              </a:rPr>
              <a:t>This ensures the LLM’s response resonates with the intended sentiment or emotional context required. Examples are formal, humorous, empathetic, among others.</a:t>
            </a:r>
          </a:p>
          <a:p>
            <a:pPr marL="0" indent="0">
              <a:buNone/>
            </a:pPr>
            <a:endParaRPr lang="en-US" sz="2800" dirty="0">
              <a:solidFill>
                <a:schemeClr val="tx1"/>
              </a:solidFill>
            </a:endParaRPr>
          </a:p>
          <a:p>
            <a:pPr marL="0" indent="0">
              <a:buNone/>
            </a:pPr>
            <a:r>
              <a:rPr lang="en-US" sz="2800" b="0" i="0" dirty="0">
                <a:solidFill>
                  <a:schemeClr val="tx1"/>
                </a:solidFill>
                <a:effectLst/>
                <a:latin typeface="-apple-system"/>
              </a:rPr>
              <a:t>It's not just what we say, but how we say it. The tone of our queries can influence the nature of LLM responses. A professional tone can be particularly effective in eliciting detailed and methodical answers, which is essential in the realm of software development.</a:t>
            </a:r>
            <a:endParaRPr lang="en-US" sz="2800" dirty="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3734029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EDF2E5-5630-EE1F-DA78-A542723EB60C}"/>
              </a:ext>
            </a:extLst>
          </p:cNvPr>
          <p:cNvSpPr>
            <a:spLocks noGrp="1"/>
          </p:cNvSpPr>
          <p:nvPr>
            <p:ph type="title"/>
          </p:nvPr>
        </p:nvSpPr>
        <p:spPr>
          <a:xfrm>
            <a:off x="1143001" y="145701"/>
            <a:ext cx="9905998" cy="778203"/>
          </a:xfrm>
        </p:spPr>
        <p:txBody>
          <a:bodyPr/>
          <a:lstStyle/>
          <a:p>
            <a:r>
              <a:rPr lang="en-US" dirty="0"/>
              <a:t>Tone Possibilities</a:t>
            </a:r>
          </a:p>
        </p:txBody>
      </p:sp>
      <p:sp>
        <p:nvSpPr>
          <p:cNvPr id="6" name="Content Placeholder 5">
            <a:extLst>
              <a:ext uri="{FF2B5EF4-FFF2-40B4-BE49-F238E27FC236}">
                <a16:creationId xmlns:a16="http://schemas.microsoft.com/office/drawing/2014/main" id="{1040995A-E66E-16B1-5F24-4CB4B928076B}"/>
              </a:ext>
            </a:extLst>
          </p:cNvPr>
          <p:cNvSpPr>
            <a:spLocks noGrp="1"/>
          </p:cNvSpPr>
          <p:nvPr>
            <p:ph idx="1"/>
          </p:nvPr>
        </p:nvSpPr>
        <p:spPr>
          <a:xfrm>
            <a:off x="1141412" y="923904"/>
            <a:ext cx="9905999" cy="5788395"/>
          </a:xfrm>
        </p:spPr>
        <p:txBody>
          <a:bodyPr>
            <a:normAutofit fontScale="92500" lnSpcReduction="10000"/>
          </a:bodyPr>
          <a:lstStyle/>
          <a:p>
            <a:r>
              <a:rPr lang="en-US" sz="2800" b="1" dirty="0">
                <a:solidFill>
                  <a:schemeClr val="tx1"/>
                </a:solidFill>
              </a:rPr>
              <a:t>Formal: </a:t>
            </a:r>
            <a:r>
              <a:rPr lang="en-US" sz="2800" dirty="0">
                <a:solidFill>
                  <a:schemeClr val="tx1"/>
                </a:solidFill>
              </a:rPr>
              <a:t>Use formal language and tone to convey professionalism and respect.</a:t>
            </a:r>
          </a:p>
          <a:p>
            <a:r>
              <a:rPr lang="en-US" sz="2800" b="1" dirty="0">
                <a:solidFill>
                  <a:schemeClr val="tx1"/>
                </a:solidFill>
              </a:rPr>
              <a:t>Casual: </a:t>
            </a:r>
            <a:r>
              <a:rPr lang="en-US" sz="2800" dirty="0">
                <a:solidFill>
                  <a:schemeClr val="tx1"/>
                </a:solidFill>
              </a:rPr>
              <a:t>Use informal language and tone to create a friendly and approachable tone.</a:t>
            </a:r>
          </a:p>
          <a:p>
            <a:r>
              <a:rPr lang="en-US" sz="2800" b="1" dirty="0">
                <a:solidFill>
                  <a:schemeClr val="tx1"/>
                </a:solidFill>
              </a:rPr>
              <a:t>Humorous</a:t>
            </a:r>
            <a:r>
              <a:rPr lang="en-US" sz="2800" dirty="0">
                <a:solidFill>
                  <a:schemeClr val="tx1"/>
                </a:solidFill>
              </a:rPr>
              <a:t>: Use humor and wit to add levity and entertainment to the conversation.</a:t>
            </a:r>
          </a:p>
          <a:p>
            <a:r>
              <a:rPr lang="en-US" sz="2800" b="1" dirty="0">
                <a:solidFill>
                  <a:schemeClr val="tx1"/>
                </a:solidFill>
              </a:rPr>
              <a:t>Empathetic: </a:t>
            </a:r>
            <a:r>
              <a:rPr lang="en-US" sz="2800" dirty="0">
                <a:solidFill>
                  <a:schemeClr val="tx1"/>
                </a:solidFill>
              </a:rPr>
              <a:t>Use language that shows understanding and compassion towards the user’s situation.</a:t>
            </a:r>
          </a:p>
          <a:p>
            <a:r>
              <a:rPr lang="en-US" sz="2800" b="1" dirty="0">
                <a:solidFill>
                  <a:schemeClr val="tx1"/>
                </a:solidFill>
              </a:rPr>
              <a:t>Authoritative: </a:t>
            </a:r>
            <a:r>
              <a:rPr lang="en-US" sz="2800" dirty="0">
                <a:solidFill>
                  <a:schemeClr val="tx1"/>
                </a:solidFill>
              </a:rPr>
              <a:t>Use confident and assertive language to convey expertise and knowledge.</a:t>
            </a:r>
          </a:p>
          <a:p>
            <a:r>
              <a:rPr lang="en-US" sz="2800" b="1" dirty="0">
                <a:solidFill>
                  <a:schemeClr val="tx1"/>
                </a:solidFill>
              </a:rPr>
              <a:t>Inspirational: </a:t>
            </a:r>
            <a:r>
              <a:rPr lang="en-US" sz="2800" dirty="0">
                <a:solidFill>
                  <a:schemeClr val="tx1"/>
                </a:solidFill>
              </a:rPr>
              <a:t>Use language that is motivational and inspiring to encourage the user to take action or pursue their goals.</a:t>
            </a:r>
          </a:p>
        </p:txBody>
      </p:sp>
    </p:spTree>
    <p:extLst>
      <p:ext uri="{BB962C8B-B14F-4D97-AF65-F5344CB8AC3E}">
        <p14:creationId xmlns:p14="http://schemas.microsoft.com/office/powerpoint/2010/main" val="2696211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0FA6947-B5F4-D0F5-B5A7-A7C344FA7A58}"/>
              </a:ext>
            </a:extLst>
          </p:cNvPr>
          <p:cNvSpPr>
            <a:spLocks noGrp="1"/>
          </p:cNvSpPr>
          <p:nvPr>
            <p:ph idx="1"/>
          </p:nvPr>
        </p:nvSpPr>
        <p:spPr>
          <a:xfrm>
            <a:off x="187255" y="278296"/>
            <a:ext cx="8534400" cy="6500191"/>
          </a:xfrm>
        </p:spPr>
        <p:txBody>
          <a:bodyPr>
            <a:normAutofit fontScale="62500" lnSpcReduction="20000"/>
          </a:bodyPr>
          <a:lstStyle/>
          <a:p>
            <a:pPr marL="0" indent="0">
              <a:buNone/>
            </a:pPr>
            <a:r>
              <a:rPr lang="en-US" dirty="0">
                <a:solidFill>
                  <a:schemeClr val="tx1"/>
                </a:solidFill>
                <a:latin typeface="-apple-system"/>
              </a:rPr>
              <a:t>&lt;context&gt;</a:t>
            </a:r>
          </a:p>
          <a:p>
            <a:pPr marL="0" indent="0">
              <a:buNone/>
            </a:pPr>
            <a:r>
              <a:rPr lang="en-US" dirty="0">
                <a:solidFill>
                  <a:schemeClr val="tx1"/>
                </a:solidFill>
                <a:latin typeface="-apple-system"/>
              </a:rPr>
              <a:t>I am a personal productivity developer. In the realm of personal development and productivity, there is a growing demand for systems that not only help individuals set goals but also convert those goals into actionable steps. Many struggle with the transition from aspirations to concrete actions, highlighting the need for an effective goal-to-system conversion process.</a:t>
            </a:r>
          </a:p>
          <a:p>
            <a:pPr marL="0" indent="0">
              <a:buNone/>
            </a:pPr>
            <a:r>
              <a:rPr lang="en-US" dirty="0">
                <a:solidFill>
                  <a:schemeClr val="tx1"/>
                </a:solidFill>
                <a:latin typeface="-apple-system"/>
              </a:rPr>
              <a:t>&lt;/context&gt;</a:t>
            </a:r>
          </a:p>
          <a:p>
            <a:pPr marL="0" indent="0">
              <a:buNone/>
            </a:pPr>
            <a:endParaRPr lang="en-US" dirty="0">
              <a:solidFill>
                <a:schemeClr val="tx1"/>
              </a:solidFill>
              <a:latin typeface="-apple-system"/>
            </a:endParaRPr>
          </a:p>
          <a:p>
            <a:pPr marL="0" indent="0">
              <a:buNone/>
            </a:pPr>
            <a:r>
              <a:rPr lang="en-US" dirty="0">
                <a:solidFill>
                  <a:schemeClr val="tx1"/>
                </a:solidFill>
                <a:latin typeface="-apple-system"/>
              </a:rPr>
              <a:t>&lt;objective&gt;</a:t>
            </a:r>
          </a:p>
          <a:p>
            <a:pPr marL="0" indent="0">
              <a:buNone/>
            </a:pPr>
            <a:r>
              <a:rPr lang="en-US" dirty="0">
                <a:solidFill>
                  <a:schemeClr val="tx1"/>
                </a:solidFill>
                <a:latin typeface="-apple-system"/>
              </a:rPr>
              <a:t>Your task is to guide me in creating a comprehensive system converter. This involves breaking down the process into distinct steps, including identifying the goal, employing the 5 Whys technique, learning core actions, setting intentions, and conducting periodic reviews. The aim is to provide a step-by-step guide for seamlessly transforming goals into actionable plans.</a:t>
            </a:r>
          </a:p>
          <a:p>
            <a:pPr marL="0" indent="0">
              <a:buNone/>
            </a:pPr>
            <a:r>
              <a:rPr lang="en-US" dirty="0">
                <a:solidFill>
                  <a:schemeClr val="tx1"/>
                </a:solidFill>
                <a:latin typeface="-apple-system"/>
              </a:rPr>
              <a:t>&lt;/objective&gt;</a:t>
            </a:r>
          </a:p>
          <a:p>
            <a:pPr marL="0" indent="0">
              <a:buNone/>
            </a:pPr>
            <a:endParaRPr lang="en-US" dirty="0">
              <a:solidFill>
                <a:schemeClr val="tx1"/>
              </a:solidFill>
              <a:latin typeface="-apple-system"/>
            </a:endParaRPr>
          </a:p>
          <a:p>
            <a:pPr marL="0" indent="0">
              <a:buNone/>
            </a:pPr>
            <a:r>
              <a:rPr lang="en-US" dirty="0">
                <a:solidFill>
                  <a:schemeClr val="tx1"/>
                </a:solidFill>
                <a:latin typeface="-apple-system"/>
              </a:rPr>
              <a:t>&lt;emotion&gt;</a:t>
            </a:r>
          </a:p>
          <a:p>
            <a:pPr marL="0" indent="0">
              <a:buNone/>
            </a:pPr>
            <a:r>
              <a:rPr lang="en-US" dirty="0">
                <a:solidFill>
                  <a:schemeClr val="tx1"/>
                </a:solidFill>
                <a:latin typeface="-apple-system"/>
              </a:rPr>
              <a:t>This is very important to my career.</a:t>
            </a:r>
          </a:p>
          <a:p>
            <a:pPr marL="0" indent="0">
              <a:buNone/>
            </a:pPr>
            <a:r>
              <a:rPr lang="en-US" dirty="0">
                <a:solidFill>
                  <a:schemeClr val="tx1"/>
                </a:solidFill>
                <a:latin typeface="-apple-system"/>
              </a:rPr>
              <a:t>&lt;/emotion&gt;</a:t>
            </a:r>
          </a:p>
          <a:p>
            <a:pPr marL="0" indent="0">
              <a:buNone/>
            </a:pPr>
            <a:endParaRPr lang="en-US" dirty="0">
              <a:solidFill>
                <a:schemeClr val="tx1"/>
              </a:solidFill>
              <a:latin typeface="-apple-system"/>
            </a:endParaRPr>
          </a:p>
          <a:p>
            <a:pPr marL="0" indent="0">
              <a:buNone/>
            </a:pPr>
            <a:r>
              <a:rPr lang="en-US" dirty="0">
                <a:solidFill>
                  <a:schemeClr val="tx1"/>
                </a:solidFill>
                <a:latin typeface="-apple-system"/>
              </a:rPr>
              <a:t>&lt;style&gt;</a:t>
            </a:r>
          </a:p>
          <a:p>
            <a:pPr marL="0" indent="0">
              <a:buNone/>
            </a:pPr>
            <a:r>
              <a:rPr lang="en-US" dirty="0">
                <a:solidFill>
                  <a:schemeClr val="tx1"/>
                </a:solidFill>
                <a:latin typeface="-apple-system"/>
              </a:rPr>
              <a:t>Write in an informative and instructional style, resembling a guide on personal development. Ensure clarity and coherence in the presentation of each step.</a:t>
            </a:r>
          </a:p>
          <a:p>
            <a:pPr marL="0" indent="0">
              <a:buNone/>
            </a:pPr>
            <a:r>
              <a:rPr lang="en-US" dirty="0">
                <a:solidFill>
                  <a:schemeClr val="tx1"/>
                </a:solidFill>
                <a:latin typeface="-apple-system"/>
              </a:rPr>
              <a:t>&lt;/style&gt;</a:t>
            </a:r>
            <a:endParaRPr lang="en-US" dirty="0">
              <a:solidFill>
                <a:schemeClr val="tx1"/>
              </a:solidFill>
            </a:endParaRPr>
          </a:p>
          <a:p>
            <a:pPr marL="0" indent="0">
              <a:buNone/>
            </a:pPr>
            <a:endParaRPr lang="en-US" dirty="0">
              <a:solidFill>
                <a:schemeClr val="tx1"/>
              </a:solidFill>
            </a:endParaRPr>
          </a:p>
          <a:p>
            <a:pPr marL="0" indent="0">
              <a:buNone/>
            </a:pPr>
            <a:r>
              <a:rPr lang="en-US" dirty="0">
                <a:solidFill>
                  <a:schemeClr val="tx1"/>
                </a:solidFill>
                <a:latin typeface="-apple-system"/>
              </a:rPr>
              <a:t>&lt;tone&gt;</a:t>
            </a:r>
          </a:p>
          <a:p>
            <a:pPr marL="0" indent="0">
              <a:buNone/>
            </a:pPr>
            <a:r>
              <a:rPr lang="en-US" dirty="0">
                <a:solidFill>
                  <a:schemeClr val="tx1"/>
                </a:solidFill>
                <a:latin typeface="-apple-system"/>
              </a:rPr>
              <a:t>Maintain a positive and motivational tone throughout, fostering a sense of empowerment and encouragement. It should feel like a friendly guide offering valuable insights.</a:t>
            </a:r>
          </a:p>
          <a:p>
            <a:pPr marL="0" indent="0">
              <a:buNone/>
            </a:pPr>
            <a:r>
              <a:rPr lang="en-US" dirty="0">
                <a:solidFill>
                  <a:schemeClr val="tx1"/>
                </a:solidFill>
                <a:latin typeface="-apple-system"/>
              </a:rPr>
              <a:t>&lt;/tone&gt;</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80481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CDE9-72CE-93A6-4EBB-6F2CEF3244A7}"/>
              </a:ext>
            </a:extLst>
          </p:cNvPr>
          <p:cNvSpPr>
            <a:spLocks noGrp="1"/>
          </p:cNvSpPr>
          <p:nvPr>
            <p:ph type="title"/>
          </p:nvPr>
        </p:nvSpPr>
        <p:spPr>
          <a:xfrm>
            <a:off x="747028" y="5513378"/>
            <a:ext cx="9905998" cy="818396"/>
          </a:xfrm>
        </p:spPr>
        <p:txBody>
          <a:bodyPr>
            <a:normAutofit fontScale="90000"/>
          </a:bodyPr>
          <a:lstStyle/>
          <a:p>
            <a:r>
              <a:rPr lang="en-US" sz="6600" dirty="0"/>
              <a:t>A</a:t>
            </a:r>
            <a:r>
              <a:rPr lang="en-US" dirty="0"/>
              <a:t>udience</a:t>
            </a:r>
          </a:p>
        </p:txBody>
      </p:sp>
      <p:sp>
        <p:nvSpPr>
          <p:cNvPr id="3" name="Content Placeholder 2">
            <a:extLst>
              <a:ext uri="{FF2B5EF4-FFF2-40B4-BE49-F238E27FC236}">
                <a16:creationId xmlns:a16="http://schemas.microsoft.com/office/drawing/2014/main" id="{C0D1F171-0EC9-E40C-B3DD-D366FF8B8B31}"/>
              </a:ext>
            </a:extLst>
          </p:cNvPr>
          <p:cNvSpPr>
            <a:spLocks noGrp="1"/>
          </p:cNvSpPr>
          <p:nvPr>
            <p:ph sz="half" idx="1"/>
          </p:nvPr>
        </p:nvSpPr>
        <p:spPr>
          <a:xfrm>
            <a:off x="1342277" y="0"/>
            <a:ext cx="10102695" cy="5647173"/>
          </a:xfrm>
        </p:spPr>
        <p:txBody>
          <a:bodyPr>
            <a:normAutofit/>
          </a:bodyPr>
          <a:lstStyle/>
          <a:p>
            <a:pPr marL="0" indent="0">
              <a:buNone/>
            </a:pPr>
            <a:r>
              <a:rPr lang="en-US" dirty="0">
                <a:solidFill>
                  <a:schemeClr val="tx1"/>
                </a:solidFill>
              </a:rPr>
              <a:t>Identify who the response is intended for. Are you writing to a general audience or a specific group of people? Specifying your audience will help the AI tailor its response and chose words and phrases that the audience would understand or resonate with better. When asked to explain what Leadership is to a CEO, the AI tweaks its response by using more professional lingo.</a:t>
            </a:r>
          </a:p>
          <a:p>
            <a:pPr marL="0" indent="0">
              <a:buNone/>
            </a:pPr>
            <a:endParaRPr lang="en-US" dirty="0">
              <a:solidFill>
                <a:schemeClr val="tx1"/>
              </a:solidFill>
            </a:endParaRPr>
          </a:p>
          <a:p>
            <a:pPr marL="0" indent="0">
              <a:buNone/>
            </a:pPr>
            <a:r>
              <a:rPr lang="en-US" dirty="0">
                <a:solidFill>
                  <a:schemeClr val="tx1"/>
                </a:solidFill>
              </a:rPr>
              <a:t>Tailoring the LLM’s response to an audience, such as experts in a field, beginners, children, and so on, ensures that it is appropriate and understandable in your required context.</a:t>
            </a:r>
          </a:p>
          <a:p>
            <a:pPr marL="0" indent="0">
              <a:buNone/>
            </a:pPr>
            <a:endParaRPr lang="en-US" dirty="0">
              <a:solidFill>
                <a:schemeClr val="tx1"/>
              </a:solidFill>
            </a:endParaRPr>
          </a:p>
          <a:p>
            <a:pPr marL="0" indent="0">
              <a:buNone/>
            </a:pPr>
            <a:r>
              <a:rPr lang="en-US" b="0" i="0" dirty="0">
                <a:solidFill>
                  <a:schemeClr val="tx1"/>
                </a:solidFill>
                <a:effectLst/>
                <a:latin typeface="-apple-system"/>
              </a:rPr>
              <a:t>Recognizing our target audience enables us to refine LLM interactions. Whether it's fellow developers, potential clients, or the curious layman, tailoring our use of LLMs to suit our audience can drastically improve the effectiveness of the information shared.</a:t>
            </a: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3915934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0FA6947-B5F4-D0F5-B5A7-A7C344FA7A58}"/>
              </a:ext>
            </a:extLst>
          </p:cNvPr>
          <p:cNvSpPr>
            <a:spLocks noGrp="1"/>
          </p:cNvSpPr>
          <p:nvPr>
            <p:ph idx="1"/>
          </p:nvPr>
        </p:nvSpPr>
        <p:spPr>
          <a:xfrm>
            <a:off x="187254" y="0"/>
            <a:ext cx="12004745" cy="6778487"/>
          </a:xfrm>
        </p:spPr>
        <p:txBody>
          <a:bodyPr>
            <a:normAutofit fontScale="92500" lnSpcReduction="10000"/>
          </a:bodyPr>
          <a:lstStyle/>
          <a:p>
            <a:pPr marL="0" indent="0">
              <a:buNone/>
            </a:pPr>
            <a:r>
              <a:rPr lang="en-US" sz="1200" dirty="0">
                <a:solidFill>
                  <a:schemeClr val="tx1"/>
                </a:solidFill>
                <a:latin typeface="-apple-system"/>
              </a:rPr>
              <a:t>&lt;context&gt;</a:t>
            </a:r>
          </a:p>
          <a:p>
            <a:pPr marL="0" indent="0">
              <a:buNone/>
            </a:pPr>
            <a:r>
              <a:rPr lang="en-US" sz="1200" dirty="0">
                <a:solidFill>
                  <a:schemeClr val="tx1"/>
                </a:solidFill>
                <a:latin typeface="-apple-system"/>
              </a:rPr>
              <a:t>I am a personal productivity developer. In the realm of personal development and productivity, there is a growing demand for systems that not only help individuals set goals but also convert those goals into actionable steps. Many struggle with the transition from aspirations to concrete actions, highlighting the need for an effective goal-to-system conversion process.</a:t>
            </a:r>
          </a:p>
          <a:p>
            <a:pPr marL="0" indent="0">
              <a:buNone/>
            </a:pPr>
            <a:r>
              <a:rPr lang="en-US" sz="1200" dirty="0">
                <a:solidFill>
                  <a:schemeClr val="tx1"/>
                </a:solidFill>
                <a:latin typeface="-apple-system"/>
              </a:rPr>
              <a:t>&lt;/context&gt;</a:t>
            </a:r>
          </a:p>
          <a:p>
            <a:pPr marL="0" indent="0">
              <a:buNone/>
            </a:pPr>
            <a:endParaRPr lang="en-US" sz="1200" dirty="0">
              <a:solidFill>
                <a:schemeClr val="tx1"/>
              </a:solidFill>
              <a:latin typeface="-apple-system"/>
            </a:endParaRPr>
          </a:p>
          <a:p>
            <a:pPr marL="0" indent="0">
              <a:buNone/>
            </a:pPr>
            <a:r>
              <a:rPr lang="en-US" sz="1200" dirty="0">
                <a:solidFill>
                  <a:schemeClr val="tx1"/>
                </a:solidFill>
                <a:latin typeface="-apple-system"/>
              </a:rPr>
              <a:t>&lt;objective&gt;</a:t>
            </a:r>
          </a:p>
          <a:p>
            <a:pPr marL="0" indent="0">
              <a:buNone/>
            </a:pPr>
            <a:r>
              <a:rPr lang="en-US" sz="1200" dirty="0">
                <a:solidFill>
                  <a:schemeClr val="tx1"/>
                </a:solidFill>
                <a:latin typeface="-apple-system"/>
              </a:rPr>
              <a:t>Your task is to guide me in creating a comprehensive system converter. This involves breaking down the process into distinct steps, including identifying the goal, employing the 5 Whys technique, learning core actions, setting intentions, and conducting periodic reviews. The aim is to provide a step-by-step guide for seamlessly transforming goals into actionable plans.</a:t>
            </a:r>
          </a:p>
          <a:p>
            <a:pPr marL="0" indent="0">
              <a:buNone/>
            </a:pPr>
            <a:r>
              <a:rPr lang="en-US" sz="1200" dirty="0">
                <a:solidFill>
                  <a:schemeClr val="tx1"/>
                </a:solidFill>
                <a:latin typeface="-apple-system"/>
              </a:rPr>
              <a:t>&lt;/objective&gt;</a:t>
            </a:r>
          </a:p>
          <a:p>
            <a:pPr marL="0" indent="0">
              <a:buNone/>
            </a:pPr>
            <a:endParaRPr lang="en-US" sz="1200" dirty="0">
              <a:solidFill>
                <a:schemeClr val="tx1"/>
              </a:solidFill>
              <a:latin typeface="-apple-system"/>
            </a:endParaRPr>
          </a:p>
          <a:p>
            <a:pPr marL="0" indent="0">
              <a:buNone/>
            </a:pPr>
            <a:r>
              <a:rPr lang="en-US" sz="1200" dirty="0">
                <a:solidFill>
                  <a:schemeClr val="tx1"/>
                </a:solidFill>
                <a:latin typeface="-apple-system"/>
              </a:rPr>
              <a:t>&lt;emotion&gt;</a:t>
            </a:r>
          </a:p>
          <a:p>
            <a:pPr marL="0" indent="0">
              <a:buNone/>
            </a:pPr>
            <a:r>
              <a:rPr lang="en-US" sz="1200" dirty="0">
                <a:solidFill>
                  <a:schemeClr val="tx1"/>
                </a:solidFill>
                <a:latin typeface="-apple-system"/>
              </a:rPr>
              <a:t>This is very important to my career.</a:t>
            </a:r>
          </a:p>
          <a:p>
            <a:pPr marL="0" indent="0">
              <a:buNone/>
            </a:pPr>
            <a:r>
              <a:rPr lang="en-US" sz="1200" dirty="0">
                <a:solidFill>
                  <a:schemeClr val="tx1"/>
                </a:solidFill>
                <a:latin typeface="-apple-system"/>
              </a:rPr>
              <a:t>&lt;/emotion&gt;</a:t>
            </a:r>
          </a:p>
          <a:p>
            <a:pPr marL="0" indent="0">
              <a:buNone/>
            </a:pPr>
            <a:endParaRPr lang="en-US" sz="1200" dirty="0">
              <a:solidFill>
                <a:schemeClr val="tx1"/>
              </a:solidFill>
              <a:latin typeface="-apple-system"/>
            </a:endParaRPr>
          </a:p>
          <a:p>
            <a:pPr marL="0" indent="0">
              <a:buNone/>
            </a:pPr>
            <a:r>
              <a:rPr lang="en-US" sz="1200" dirty="0">
                <a:solidFill>
                  <a:schemeClr val="tx1"/>
                </a:solidFill>
                <a:latin typeface="-apple-system"/>
              </a:rPr>
              <a:t>&lt;style&gt;</a:t>
            </a:r>
          </a:p>
          <a:p>
            <a:pPr marL="0" indent="0">
              <a:buNone/>
            </a:pPr>
            <a:r>
              <a:rPr lang="en-US" sz="1200" dirty="0">
                <a:solidFill>
                  <a:schemeClr val="tx1"/>
                </a:solidFill>
                <a:latin typeface="-apple-system"/>
              </a:rPr>
              <a:t>Write in an informative and instructional style, resembling a guide on personal development. Ensure clarity and coherence in the presentation of each step.</a:t>
            </a:r>
          </a:p>
          <a:p>
            <a:pPr marL="0" indent="0">
              <a:buNone/>
            </a:pPr>
            <a:r>
              <a:rPr lang="en-US" sz="1200" dirty="0">
                <a:solidFill>
                  <a:schemeClr val="tx1"/>
                </a:solidFill>
                <a:latin typeface="-apple-system"/>
              </a:rPr>
              <a:t>&lt;/style&gt;</a:t>
            </a:r>
            <a:endParaRPr lang="en-US" sz="1200" dirty="0">
              <a:solidFill>
                <a:schemeClr val="tx1"/>
              </a:solidFill>
            </a:endParaRPr>
          </a:p>
          <a:p>
            <a:pPr marL="0" indent="0">
              <a:buNone/>
            </a:pPr>
            <a:endParaRPr lang="en-US" sz="1200" dirty="0">
              <a:solidFill>
                <a:schemeClr val="tx1"/>
              </a:solidFill>
            </a:endParaRPr>
          </a:p>
          <a:p>
            <a:pPr marL="0" indent="0">
              <a:buNone/>
            </a:pPr>
            <a:r>
              <a:rPr lang="en-US" sz="1200" dirty="0">
                <a:solidFill>
                  <a:schemeClr val="tx1"/>
                </a:solidFill>
                <a:latin typeface="-apple-system"/>
              </a:rPr>
              <a:t>&lt;tone&gt;</a:t>
            </a:r>
          </a:p>
          <a:p>
            <a:pPr marL="0" indent="0">
              <a:buNone/>
            </a:pPr>
            <a:r>
              <a:rPr lang="en-US" sz="1200" dirty="0">
                <a:solidFill>
                  <a:schemeClr val="tx1"/>
                </a:solidFill>
                <a:latin typeface="-apple-system"/>
              </a:rPr>
              <a:t>Maintain a positive and motivational tone throughout, fostering a sense of empowerment and encouragement. It should feel like a friendly guide offering valuable insights.</a:t>
            </a:r>
          </a:p>
          <a:p>
            <a:pPr marL="0" indent="0">
              <a:buNone/>
            </a:pPr>
            <a:r>
              <a:rPr lang="en-US" sz="1200" dirty="0">
                <a:solidFill>
                  <a:schemeClr val="tx1"/>
                </a:solidFill>
                <a:latin typeface="-apple-system"/>
              </a:rPr>
              <a:t>&lt;/tone&gt;</a:t>
            </a:r>
            <a:endParaRPr lang="en-US" sz="1200" dirty="0">
              <a:solidFill>
                <a:schemeClr val="tx1"/>
              </a:solidFill>
            </a:endParaRPr>
          </a:p>
          <a:p>
            <a:pPr marL="0" indent="0">
              <a:buNone/>
            </a:pPr>
            <a:endParaRPr lang="en-US" sz="1200" dirty="0">
              <a:solidFill>
                <a:schemeClr val="tx1"/>
              </a:solidFill>
            </a:endParaRPr>
          </a:p>
          <a:p>
            <a:pPr marL="0" indent="0">
              <a:buNone/>
            </a:pPr>
            <a:r>
              <a:rPr lang="en-US" sz="1200" dirty="0">
                <a:solidFill>
                  <a:schemeClr val="tx1"/>
                </a:solidFill>
                <a:latin typeface="-apple-system"/>
              </a:rPr>
              <a:t>&lt;audience&gt;</a:t>
            </a:r>
          </a:p>
          <a:p>
            <a:pPr marL="0" indent="0">
              <a:buNone/>
            </a:pPr>
            <a:r>
              <a:rPr lang="en-US" sz="1200" dirty="0">
                <a:solidFill>
                  <a:schemeClr val="tx1"/>
                </a:solidFill>
                <a:latin typeface="-apple-system"/>
              </a:rPr>
              <a:t>The target audience is individuals interested in personal development and productivity enhancement. Assume a readership that seeks practical advice and actionable steps to turn their goals into tangible outcomes.</a:t>
            </a:r>
          </a:p>
          <a:p>
            <a:pPr marL="0" indent="0">
              <a:buNone/>
            </a:pPr>
            <a:r>
              <a:rPr lang="en-US" sz="1200" dirty="0">
                <a:solidFill>
                  <a:schemeClr val="tx1"/>
                </a:solidFill>
                <a:latin typeface="-apple-system"/>
              </a:rPr>
              <a:t>&lt;/audience&gt;</a:t>
            </a:r>
          </a:p>
        </p:txBody>
      </p:sp>
    </p:spTree>
    <p:extLst>
      <p:ext uri="{BB962C8B-B14F-4D97-AF65-F5344CB8AC3E}">
        <p14:creationId xmlns:p14="http://schemas.microsoft.com/office/powerpoint/2010/main" val="316922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CDE9-72CE-93A6-4EBB-6F2CEF3244A7}"/>
              </a:ext>
            </a:extLst>
          </p:cNvPr>
          <p:cNvSpPr>
            <a:spLocks noGrp="1"/>
          </p:cNvSpPr>
          <p:nvPr>
            <p:ph type="title"/>
          </p:nvPr>
        </p:nvSpPr>
        <p:spPr>
          <a:xfrm>
            <a:off x="367748" y="5572685"/>
            <a:ext cx="9905998" cy="818396"/>
          </a:xfrm>
        </p:spPr>
        <p:txBody>
          <a:bodyPr>
            <a:normAutofit fontScale="90000"/>
          </a:bodyPr>
          <a:lstStyle/>
          <a:p>
            <a:r>
              <a:rPr lang="en-US" sz="6600" dirty="0"/>
              <a:t>R</a:t>
            </a:r>
            <a:r>
              <a:rPr lang="en-US" dirty="0"/>
              <a:t>esponse</a:t>
            </a:r>
          </a:p>
        </p:txBody>
      </p:sp>
      <p:sp>
        <p:nvSpPr>
          <p:cNvPr id="3" name="Content Placeholder 2">
            <a:extLst>
              <a:ext uri="{FF2B5EF4-FFF2-40B4-BE49-F238E27FC236}">
                <a16:creationId xmlns:a16="http://schemas.microsoft.com/office/drawing/2014/main" id="{C0D1F171-0EC9-E40C-B3DD-D366FF8B8B31}"/>
              </a:ext>
            </a:extLst>
          </p:cNvPr>
          <p:cNvSpPr>
            <a:spLocks noGrp="1"/>
          </p:cNvSpPr>
          <p:nvPr>
            <p:ph sz="half" idx="1"/>
          </p:nvPr>
        </p:nvSpPr>
        <p:spPr>
          <a:xfrm>
            <a:off x="1141410" y="0"/>
            <a:ext cx="10052454" cy="5708008"/>
          </a:xfrm>
        </p:spPr>
        <p:txBody>
          <a:bodyPr>
            <a:normAutofit lnSpcReduction="10000"/>
          </a:bodyPr>
          <a:lstStyle/>
          <a:p>
            <a:pPr marL="0" indent="0">
              <a:buNone/>
            </a:pPr>
            <a:r>
              <a:rPr lang="en-US" dirty="0">
                <a:solidFill>
                  <a:schemeClr val="tx1"/>
                </a:solidFill>
              </a:rPr>
              <a:t>Provide the response format, length, restrictions, or other information for the output.</a:t>
            </a:r>
          </a:p>
          <a:p>
            <a:pPr marL="0" indent="0">
              <a:buNone/>
            </a:pPr>
            <a:endParaRPr lang="en-US" dirty="0">
              <a:solidFill>
                <a:schemeClr val="tx1"/>
              </a:solidFill>
            </a:endParaRPr>
          </a:p>
          <a:p>
            <a:pPr marL="0" indent="0">
              <a:buNone/>
            </a:pPr>
            <a:r>
              <a:rPr lang="en-US" dirty="0">
                <a:solidFill>
                  <a:schemeClr val="tx1"/>
                </a:solidFill>
              </a:rPr>
              <a:t>Before you fire off the prompt, visualize how you want the response to be. Do you want a short answer or a detailed explanation? Do you want it in a wall of text, in numbered form, or in a tabular form? While you can leave it to the AI to second-guess your preference, why not instruct the AI to provide something closer to your needs?</a:t>
            </a:r>
          </a:p>
          <a:p>
            <a:pPr marL="0" indent="0">
              <a:buNone/>
            </a:pPr>
            <a:endParaRPr lang="en-US" dirty="0">
              <a:solidFill>
                <a:schemeClr val="tx1"/>
              </a:solidFill>
            </a:endParaRPr>
          </a:p>
          <a:p>
            <a:pPr marL="0" indent="0">
              <a:buNone/>
            </a:pPr>
            <a:r>
              <a:rPr lang="en-US" dirty="0">
                <a:solidFill>
                  <a:schemeClr val="tx1"/>
                </a:solidFill>
              </a:rPr>
              <a:t>This ensures that the LLM outputs in the exact format that you require for downstream tasks. Examples include a list, a 20 character title, a JSON format, a professional report (with title, executive summary, etc.) , and so on. </a:t>
            </a:r>
          </a:p>
          <a:p>
            <a:pPr marL="0" indent="0">
              <a:buNone/>
            </a:pPr>
            <a:endParaRPr lang="en-US" dirty="0">
              <a:solidFill>
                <a:schemeClr val="tx1"/>
              </a:solidFill>
            </a:endParaRPr>
          </a:p>
          <a:p>
            <a:pPr marL="0" indent="0">
              <a:buNone/>
            </a:pPr>
            <a:r>
              <a:rPr lang="en-US" dirty="0">
                <a:solidFill>
                  <a:schemeClr val="tx1"/>
                </a:solidFill>
              </a:rPr>
              <a:t>For most LLM applications that are providing a response to an API call, which work on the LLM responses programmatically for downstream manipulations, a JSON output format is usually desired.</a:t>
            </a:r>
          </a:p>
          <a:p>
            <a:pPr marL="0" indent="0">
              <a:buNone/>
            </a:pPr>
            <a:endParaRPr lang="en-US" dirty="0">
              <a:solidFill>
                <a:schemeClr val="tx1"/>
              </a:solidFill>
            </a:endParaRPr>
          </a:p>
        </p:txBody>
      </p:sp>
    </p:spTree>
    <p:extLst>
      <p:ext uri="{BB962C8B-B14F-4D97-AF65-F5344CB8AC3E}">
        <p14:creationId xmlns:p14="http://schemas.microsoft.com/office/powerpoint/2010/main" val="1695224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0FA6947-B5F4-D0F5-B5A7-A7C344FA7A58}"/>
              </a:ext>
            </a:extLst>
          </p:cNvPr>
          <p:cNvSpPr>
            <a:spLocks noGrp="1"/>
          </p:cNvSpPr>
          <p:nvPr>
            <p:ph idx="1"/>
          </p:nvPr>
        </p:nvSpPr>
        <p:spPr>
          <a:xfrm>
            <a:off x="187254" y="0"/>
            <a:ext cx="12004745" cy="6778487"/>
          </a:xfrm>
        </p:spPr>
        <p:txBody>
          <a:bodyPr>
            <a:normAutofit fontScale="85000" lnSpcReduction="20000"/>
          </a:bodyPr>
          <a:lstStyle/>
          <a:p>
            <a:pPr marL="0" indent="0">
              <a:buNone/>
            </a:pPr>
            <a:r>
              <a:rPr lang="en-US" sz="1200" dirty="0">
                <a:solidFill>
                  <a:schemeClr val="tx1"/>
                </a:solidFill>
                <a:latin typeface="-apple-system"/>
              </a:rPr>
              <a:t>&lt;context&gt;</a:t>
            </a:r>
          </a:p>
          <a:p>
            <a:pPr marL="0" indent="0">
              <a:buNone/>
            </a:pPr>
            <a:r>
              <a:rPr lang="en-US" sz="1200" dirty="0">
                <a:solidFill>
                  <a:schemeClr val="tx1"/>
                </a:solidFill>
                <a:latin typeface="-apple-system"/>
              </a:rPr>
              <a:t>I am a personal productivity developer. In the realm of personal development and productivity, there is a growing demand for systems that not only help individuals set goals but also convert those goals into actionable steps. Many struggle with the transition from aspirations to concrete actions, highlighting the need for an effective goal-to-system conversion process.</a:t>
            </a:r>
          </a:p>
          <a:p>
            <a:pPr marL="0" indent="0">
              <a:buNone/>
            </a:pPr>
            <a:r>
              <a:rPr lang="en-US" sz="1200" dirty="0">
                <a:solidFill>
                  <a:schemeClr val="tx1"/>
                </a:solidFill>
                <a:latin typeface="-apple-system"/>
              </a:rPr>
              <a:t>&lt;/context&gt;</a:t>
            </a:r>
          </a:p>
          <a:p>
            <a:pPr marL="0" indent="0">
              <a:buNone/>
            </a:pPr>
            <a:endParaRPr lang="en-US" sz="1200" dirty="0">
              <a:solidFill>
                <a:schemeClr val="tx1"/>
              </a:solidFill>
              <a:latin typeface="-apple-system"/>
            </a:endParaRPr>
          </a:p>
          <a:p>
            <a:pPr marL="0" indent="0">
              <a:buNone/>
            </a:pPr>
            <a:r>
              <a:rPr lang="en-US" sz="1200" dirty="0">
                <a:solidFill>
                  <a:schemeClr val="tx1"/>
                </a:solidFill>
                <a:latin typeface="-apple-system"/>
              </a:rPr>
              <a:t>&lt;objective&gt;</a:t>
            </a:r>
          </a:p>
          <a:p>
            <a:pPr marL="0" indent="0">
              <a:buNone/>
            </a:pPr>
            <a:r>
              <a:rPr lang="en-US" sz="1200" dirty="0">
                <a:solidFill>
                  <a:schemeClr val="tx1"/>
                </a:solidFill>
                <a:latin typeface="-apple-system"/>
              </a:rPr>
              <a:t>Your task is to guide me in creating a comprehensive system converter. This involves breaking down the process into distinct steps, including identifying the goal, employing the 5 Whys technique, learning core actions, setting intentions, and conducting periodic reviews. The aim is to provide a step-by-step guide for seamlessly transforming goals into actionable plans.</a:t>
            </a:r>
          </a:p>
          <a:p>
            <a:pPr marL="0" indent="0">
              <a:buNone/>
            </a:pPr>
            <a:r>
              <a:rPr lang="en-US" sz="1200" dirty="0">
                <a:solidFill>
                  <a:schemeClr val="tx1"/>
                </a:solidFill>
                <a:latin typeface="-apple-system"/>
              </a:rPr>
              <a:t>&lt;/objective&gt;</a:t>
            </a:r>
          </a:p>
          <a:p>
            <a:pPr marL="0" indent="0">
              <a:buNone/>
            </a:pPr>
            <a:endParaRPr lang="en-US" sz="1200" dirty="0">
              <a:solidFill>
                <a:schemeClr val="tx1"/>
              </a:solidFill>
              <a:latin typeface="-apple-system"/>
            </a:endParaRPr>
          </a:p>
          <a:p>
            <a:pPr marL="0" indent="0">
              <a:buNone/>
            </a:pPr>
            <a:r>
              <a:rPr lang="en-US" sz="1200" dirty="0">
                <a:solidFill>
                  <a:schemeClr val="tx1"/>
                </a:solidFill>
                <a:latin typeface="-apple-system"/>
              </a:rPr>
              <a:t>&lt;emotion&gt;</a:t>
            </a:r>
          </a:p>
          <a:p>
            <a:pPr marL="0" indent="0">
              <a:buNone/>
            </a:pPr>
            <a:r>
              <a:rPr lang="en-US" sz="1200" dirty="0">
                <a:solidFill>
                  <a:schemeClr val="tx1"/>
                </a:solidFill>
                <a:latin typeface="-apple-system"/>
              </a:rPr>
              <a:t>This is very important to my career.</a:t>
            </a:r>
          </a:p>
          <a:p>
            <a:pPr marL="0" indent="0">
              <a:buNone/>
            </a:pPr>
            <a:r>
              <a:rPr lang="en-US" sz="1200" dirty="0">
                <a:solidFill>
                  <a:schemeClr val="tx1"/>
                </a:solidFill>
                <a:latin typeface="-apple-system"/>
              </a:rPr>
              <a:t>&lt;/emotion&gt;</a:t>
            </a:r>
          </a:p>
          <a:p>
            <a:pPr marL="0" indent="0">
              <a:buNone/>
            </a:pPr>
            <a:endParaRPr lang="en-US" sz="1200" dirty="0">
              <a:solidFill>
                <a:schemeClr val="tx1"/>
              </a:solidFill>
              <a:latin typeface="-apple-system"/>
            </a:endParaRPr>
          </a:p>
          <a:p>
            <a:pPr marL="0" indent="0">
              <a:buNone/>
            </a:pPr>
            <a:r>
              <a:rPr lang="en-US" sz="1200" dirty="0">
                <a:solidFill>
                  <a:schemeClr val="tx1"/>
                </a:solidFill>
                <a:latin typeface="-apple-system"/>
              </a:rPr>
              <a:t>&lt;style&gt;</a:t>
            </a:r>
          </a:p>
          <a:p>
            <a:pPr marL="0" indent="0">
              <a:buNone/>
            </a:pPr>
            <a:r>
              <a:rPr lang="en-US" sz="1200" dirty="0">
                <a:solidFill>
                  <a:schemeClr val="tx1"/>
                </a:solidFill>
                <a:latin typeface="-apple-system"/>
              </a:rPr>
              <a:t>Write in an informative and instructional style, resembling a guide on personal development. Ensure clarity and coherence in the presentation of each step.</a:t>
            </a:r>
          </a:p>
          <a:p>
            <a:pPr marL="0" indent="0">
              <a:buNone/>
            </a:pPr>
            <a:r>
              <a:rPr lang="en-US" sz="1200" dirty="0">
                <a:solidFill>
                  <a:schemeClr val="tx1"/>
                </a:solidFill>
                <a:latin typeface="-apple-system"/>
              </a:rPr>
              <a:t>&lt;/style&gt;</a:t>
            </a:r>
            <a:endParaRPr lang="en-US" sz="1200" dirty="0">
              <a:solidFill>
                <a:schemeClr val="tx1"/>
              </a:solidFill>
            </a:endParaRPr>
          </a:p>
          <a:p>
            <a:pPr marL="0" indent="0">
              <a:buNone/>
            </a:pPr>
            <a:endParaRPr lang="en-US" sz="1200" dirty="0">
              <a:solidFill>
                <a:schemeClr val="tx1"/>
              </a:solidFill>
            </a:endParaRPr>
          </a:p>
          <a:p>
            <a:pPr marL="0" indent="0">
              <a:buNone/>
            </a:pPr>
            <a:r>
              <a:rPr lang="en-US" sz="1200" dirty="0">
                <a:solidFill>
                  <a:schemeClr val="tx1"/>
                </a:solidFill>
                <a:latin typeface="-apple-system"/>
              </a:rPr>
              <a:t>&lt;tone&gt;</a:t>
            </a:r>
          </a:p>
          <a:p>
            <a:pPr marL="0" indent="0">
              <a:buNone/>
            </a:pPr>
            <a:r>
              <a:rPr lang="en-US" sz="1200" dirty="0">
                <a:solidFill>
                  <a:schemeClr val="tx1"/>
                </a:solidFill>
                <a:latin typeface="-apple-system"/>
              </a:rPr>
              <a:t>Maintain a positive and motivational tone throughout, fostering a sense of empowerment and encouragement. It should feel like a friendly guide offering valuable insights.</a:t>
            </a:r>
          </a:p>
          <a:p>
            <a:pPr marL="0" indent="0">
              <a:buNone/>
            </a:pPr>
            <a:r>
              <a:rPr lang="en-US" sz="1200" dirty="0">
                <a:solidFill>
                  <a:schemeClr val="tx1"/>
                </a:solidFill>
                <a:latin typeface="-apple-system"/>
              </a:rPr>
              <a:t>&lt;/tone&gt;</a:t>
            </a:r>
            <a:endParaRPr lang="en-US" sz="1200" dirty="0">
              <a:solidFill>
                <a:schemeClr val="tx1"/>
              </a:solidFill>
            </a:endParaRPr>
          </a:p>
          <a:p>
            <a:pPr marL="0" indent="0">
              <a:buNone/>
            </a:pPr>
            <a:endParaRPr lang="en-US" sz="1200" dirty="0">
              <a:solidFill>
                <a:schemeClr val="tx1"/>
              </a:solidFill>
            </a:endParaRPr>
          </a:p>
          <a:p>
            <a:pPr marL="0" indent="0">
              <a:buNone/>
            </a:pPr>
            <a:r>
              <a:rPr lang="en-US" sz="1200" dirty="0">
                <a:solidFill>
                  <a:schemeClr val="tx1"/>
                </a:solidFill>
                <a:latin typeface="-apple-system"/>
              </a:rPr>
              <a:t>&lt;audience&gt;</a:t>
            </a:r>
          </a:p>
          <a:p>
            <a:pPr marL="0" indent="0">
              <a:buNone/>
            </a:pPr>
            <a:r>
              <a:rPr lang="en-US" sz="1200" dirty="0">
                <a:solidFill>
                  <a:schemeClr val="tx1"/>
                </a:solidFill>
                <a:latin typeface="-apple-system"/>
              </a:rPr>
              <a:t>The target audience is individuals interested in personal development and productivity enhancement. Assume a readership that seeks practical advice and actionable steps to turn their goals into tangible outcomes.</a:t>
            </a:r>
          </a:p>
          <a:p>
            <a:pPr marL="0" indent="0">
              <a:buNone/>
            </a:pPr>
            <a:r>
              <a:rPr lang="en-US" sz="1200" dirty="0">
                <a:solidFill>
                  <a:schemeClr val="tx1"/>
                </a:solidFill>
                <a:latin typeface="-apple-system"/>
              </a:rPr>
              <a:t>&lt;/audience&gt;</a:t>
            </a:r>
          </a:p>
          <a:p>
            <a:pPr marL="0" indent="0">
              <a:buNone/>
            </a:pPr>
            <a:endParaRPr lang="en-US" sz="1200" dirty="0">
              <a:solidFill>
                <a:schemeClr val="tx1"/>
              </a:solidFill>
              <a:latin typeface="-apple-system"/>
            </a:endParaRPr>
          </a:p>
          <a:p>
            <a:pPr marL="0" indent="0">
              <a:buNone/>
            </a:pPr>
            <a:r>
              <a:rPr lang="en-US" sz="1200" dirty="0">
                <a:solidFill>
                  <a:schemeClr val="tx1"/>
                </a:solidFill>
                <a:latin typeface="-apple-system"/>
              </a:rPr>
              <a:t>&lt;response&gt;</a:t>
            </a:r>
          </a:p>
          <a:p>
            <a:pPr marL="0" indent="0">
              <a:buNone/>
            </a:pPr>
            <a:r>
              <a:rPr lang="en-US" sz="1200" dirty="0">
                <a:solidFill>
                  <a:schemeClr val="tx1"/>
                </a:solidFill>
                <a:latin typeface="-apple-system"/>
              </a:rPr>
              <a:t>Provide a structured list of steps for the goal-to-system conversion process. Each step should be clearly defined, and the overall format should be easy to follow for quick implementation.</a:t>
            </a:r>
          </a:p>
          <a:p>
            <a:pPr marL="0" indent="0">
              <a:buNone/>
            </a:pPr>
            <a:r>
              <a:rPr lang="en-US" sz="1200" dirty="0">
                <a:solidFill>
                  <a:schemeClr val="tx1"/>
                </a:solidFill>
                <a:latin typeface="-apple-system"/>
              </a:rPr>
              <a:t>&lt;/response&gt;</a:t>
            </a:r>
          </a:p>
        </p:txBody>
      </p:sp>
    </p:spTree>
    <p:extLst>
      <p:ext uri="{BB962C8B-B14F-4D97-AF65-F5344CB8AC3E}">
        <p14:creationId xmlns:p14="http://schemas.microsoft.com/office/powerpoint/2010/main" val="353865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B0B3608-A4B6-FB6F-72AE-9227EDA16E5E}"/>
              </a:ext>
            </a:extLst>
          </p:cNvPr>
          <p:cNvGraphicFramePr/>
          <p:nvPr>
            <p:extLst>
              <p:ext uri="{D42A27DB-BD31-4B8C-83A1-F6EECF244321}">
                <p14:modId xmlns:p14="http://schemas.microsoft.com/office/powerpoint/2010/main" val="3426508877"/>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5785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1E9F29-8DAB-51A3-D411-33EA57933765}"/>
              </a:ext>
            </a:extLst>
          </p:cNvPr>
          <p:cNvPicPr>
            <a:picLocks noChangeAspect="1"/>
          </p:cNvPicPr>
          <p:nvPr/>
        </p:nvPicPr>
        <p:blipFill>
          <a:blip r:embed="rId2"/>
          <a:stretch>
            <a:fillRect/>
          </a:stretch>
        </p:blipFill>
        <p:spPr>
          <a:xfrm>
            <a:off x="1940973" y="3941566"/>
            <a:ext cx="5657143" cy="1009524"/>
          </a:xfrm>
          <a:prstGeom prst="rect">
            <a:avLst/>
          </a:prstGeom>
        </p:spPr>
      </p:pic>
      <p:pic>
        <p:nvPicPr>
          <p:cNvPr id="5" name="Picture 4">
            <a:extLst>
              <a:ext uri="{FF2B5EF4-FFF2-40B4-BE49-F238E27FC236}">
                <a16:creationId xmlns:a16="http://schemas.microsoft.com/office/drawing/2014/main" id="{4F82A766-1CBD-0FCD-4119-29D79793EE97}"/>
              </a:ext>
            </a:extLst>
          </p:cNvPr>
          <p:cNvPicPr>
            <a:picLocks noChangeAspect="1"/>
          </p:cNvPicPr>
          <p:nvPr/>
        </p:nvPicPr>
        <p:blipFill>
          <a:blip r:embed="rId3"/>
          <a:stretch>
            <a:fillRect/>
          </a:stretch>
        </p:blipFill>
        <p:spPr>
          <a:xfrm>
            <a:off x="1016634" y="1049933"/>
            <a:ext cx="2700601" cy="2645994"/>
          </a:xfrm>
          <a:prstGeom prst="rect">
            <a:avLst/>
          </a:prstGeom>
        </p:spPr>
      </p:pic>
      <p:pic>
        <p:nvPicPr>
          <p:cNvPr id="6" name="Picture 5">
            <a:extLst>
              <a:ext uri="{FF2B5EF4-FFF2-40B4-BE49-F238E27FC236}">
                <a16:creationId xmlns:a16="http://schemas.microsoft.com/office/drawing/2014/main" id="{7591F655-09B4-DE8E-A66D-431A4AF1F530}"/>
              </a:ext>
            </a:extLst>
          </p:cNvPr>
          <p:cNvPicPr>
            <a:picLocks noChangeAspect="1"/>
          </p:cNvPicPr>
          <p:nvPr/>
        </p:nvPicPr>
        <p:blipFill>
          <a:blip r:embed="rId4"/>
          <a:stretch>
            <a:fillRect/>
          </a:stretch>
        </p:blipFill>
        <p:spPr>
          <a:xfrm>
            <a:off x="3845205" y="1888010"/>
            <a:ext cx="5390476" cy="1161905"/>
          </a:xfrm>
          <a:prstGeom prst="rect">
            <a:avLst/>
          </a:prstGeom>
        </p:spPr>
      </p:pic>
    </p:spTree>
    <p:extLst>
      <p:ext uri="{BB962C8B-B14F-4D97-AF65-F5344CB8AC3E}">
        <p14:creationId xmlns:p14="http://schemas.microsoft.com/office/powerpoint/2010/main" val="1906140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A0ADE1-B7E6-5DD4-46D3-E42E41792E36}"/>
              </a:ext>
            </a:extLst>
          </p:cNvPr>
          <p:cNvPicPr>
            <a:picLocks noChangeAspect="1"/>
          </p:cNvPicPr>
          <p:nvPr/>
        </p:nvPicPr>
        <p:blipFill>
          <a:blip r:embed="rId2"/>
          <a:stretch>
            <a:fillRect/>
          </a:stretch>
        </p:blipFill>
        <p:spPr>
          <a:xfrm>
            <a:off x="2030895" y="0"/>
            <a:ext cx="6858000" cy="6858000"/>
          </a:xfrm>
          <a:prstGeom prst="rect">
            <a:avLst/>
          </a:prstGeom>
        </p:spPr>
      </p:pic>
    </p:spTree>
    <p:extLst>
      <p:ext uri="{BB962C8B-B14F-4D97-AF65-F5344CB8AC3E}">
        <p14:creationId xmlns:p14="http://schemas.microsoft.com/office/powerpoint/2010/main" val="2198635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CDE9-72CE-93A6-4EBB-6F2CEF3244A7}"/>
              </a:ext>
            </a:extLst>
          </p:cNvPr>
          <p:cNvSpPr>
            <a:spLocks noGrp="1"/>
          </p:cNvSpPr>
          <p:nvPr>
            <p:ph type="title"/>
          </p:nvPr>
        </p:nvSpPr>
        <p:spPr>
          <a:xfrm>
            <a:off x="758395" y="4674449"/>
            <a:ext cx="8534400" cy="1507067"/>
          </a:xfrm>
        </p:spPr>
        <p:txBody>
          <a:bodyPr/>
          <a:lstStyle/>
          <a:p>
            <a:r>
              <a:rPr lang="en-US" sz="6600" dirty="0"/>
              <a:t>C</a:t>
            </a:r>
            <a:r>
              <a:rPr lang="en-US" dirty="0"/>
              <a:t>ontext</a:t>
            </a:r>
          </a:p>
        </p:txBody>
      </p:sp>
      <p:sp>
        <p:nvSpPr>
          <p:cNvPr id="3" name="Content Placeholder 2">
            <a:extLst>
              <a:ext uri="{FF2B5EF4-FFF2-40B4-BE49-F238E27FC236}">
                <a16:creationId xmlns:a16="http://schemas.microsoft.com/office/drawing/2014/main" id="{C0D1F171-0EC9-E40C-B3DD-D366FF8B8B31}"/>
              </a:ext>
            </a:extLst>
          </p:cNvPr>
          <p:cNvSpPr>
            <a:spLocks noGrp="1"/>
          </p:cNvSpPr>
          <p:nvPr>
            <p:ph sz="half" idx="1"/>
          </p:nvPr>
        </p:nvSpPr>
        <p:spPr>
          <a:xfrm>
            <a:off x="1270619" y="79185"/>
            <a:ext cx="10162986" cy="4883499"/>
          </a:xfrm>
        </p:spPr>
        <p:txBody>
          <a:bodyPr>
            <a:normAutofit/>
          </a:bodyPr>
          <a:lstStyle/>
          <a:p>
            <a:pPr marL="0" indent="0">
              <a:buNone/>
            </a:pPr>
            <a:r>
              <a:rPr lang="en-US" dirty="0">
                <a:solidFill>
                  <a:schemeClr val="tx1"/>
                </a:solidFill>
              </a:rPr>
              <a:t>Provide the necessary background information that will help the AI understand the topic you want to discuss. This can include any relevant details about the subject matter or the situation you're in.</a:t>
            </a:r>
          </a:p>
          <a:p>
            <a:pPr marL="0" indent="0">
              <a:buNone/>
            </a:pPr>
            <a:endParaRPr lang="en-US" dirty="0">
              <a:solidFill>
                <a:schemeClr val="tx1"/>
              </a:solidFill>
            </a:endParaRPr>
          </a:p>
          <a:p>
            <a:pPr marL="0" indent="0">
              <a:buNone/>
            </a:pPr>
            <a:r>
              <a:rPr lang="en-US" dirty="0">
                <a:solidFill>
                  <a:schemeClr val="tx1"/>
                </a:solidFill>
              </a:rPr>
              <a:t>The backstory, subject matter, relevant keywords, and any crucial details the AI needs to understand the “world” your prompt will exists in.</a:t>
            </a:r>
          </a:p>
          <a:p>
            <a:pPr marL="0" indent="0">
              <a:buNone/>
            </a:pPr>
            <a:endParaRPr lang="en-US" dirty="0">
              <a:solidFill>
                <a:schemeClr val="tx1"/>
              </a:solidFill>
            </a:endParaRPr>
          </a:p>
          <a:p>
            <a:pPr marL="0" indent="0">
              <a:buNone/>
            </a:pPr>
            <a:r>
              <a:rPr lang="en-US" dirty="0">
                <a:solidFill>
                  <a:schemeClr val="tx1"/>
                </a:solidFill>
              </a:rPr>
              <a:t>Understanding the 'where' and 'why' behind each prompt. By feeding LLMs with rich contextual data, we can significantly enhance their ability to provide accurate and relevant responses.</a:t>
            </a:r>
          </a:p>
        </p:txBody>
      </p:sp>
    </p:spTree>
    <p:extLst>
      <p:ext uri="{BB962C8B-B14F-4D97-AF65-F5344CB8AC3E}">
        <p14:creationId xmlns:p14="http://schemas.microsoft.com/office/powerpoint/2010/main" val="384842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0FA6947-B5F4-D0F5-B5A7-A7C344FA7A58}"/>
              </a:ext>
            </a:extLst>
          </p:cNvPr>
          <p:cNvSpPr>
            <a:spLocks noGrp="1"/>
          </p:cNvSpPr>
          <p:nvPr>
            <p:ph idx="1"/>
          </p:nvPr>
        </p:nvSpPr>
        <p:spPr>
          <a:xfrm>
            <a:off x="187255" y="1023729"/>
            <a:ext cx="8534400" cy="5178287"/>
          </a:xfrm>
        </p:spPr>
        <p:txBody>
          <a:bodyPr>
            <a:normAutofit/>
          </a:bodyPr>
          <a:lstStyle/>
          <a:p>
            <a:pPr marL="0" indent="0">
              <a:buNone/>
            </a:pPr>
            <a:r>
              <a:rPr lang="en-US" sz="2400" dirty="0">
                <a:solidFill>
                  <a:schemeClr val="tx1"/>
                </a:solidFill>
                <a:latin typeface="-apple-system"/>
              </a:rPr>
              <a:t>&lt;context&gt;</a:t>
            </a:r>
          </a:p>
          <a:p>
            <a:pPr marL="0" indent="0">
              <a:buNone/>
            </a:pPr>
            <a:r>
              <a:rPr lang="en-US" sz="2400" dirty="0">
                <a:solidFill>
                  <a:schemeClr val="tx1"/>
                </a:solidFill>
                <a:latin typeface="-apple-system"/>
              </a:rPr>
              <a:t>I am a personal productivity developer. In the realm of personal development and productivity, there is a growing demand for systems that not only help individuals set goals but also convert those goals into actionable steps. Many struggle with the transition from aspirations to concrete actions, highlighting the need for an effective goal-to-system conversion process.</a:t>
            </a:r>
          </a:p>
          <a:p>
            <a:pPr marL="0" indent="0">
              <a:buNone/>
            </a:pPr>
            <a:r>
              <a:rPr lang="en-US" sz="2400" dirty="0">
                <a:solidFill>
                  <a:schemeClr val="tx1"/>
                </a:solidFill>
                <a:latin typeface="-apple-system"/>
              </a:rPr>
              <a:t>&lt;/context&gt;</a:t>
            </a:r>
            <a:endParaRPr lang="en-US" sz="2400" dirty="0">
              <a:solidFill>
                <a:schemeClr val="tx1"/>
              </a:solidFill>
            </a:endParaRPr>
          </a:p>
        </p:txBody>
      </p:sp>
    </p:spTree>
    <p:extLst>
      <p:ext uri="{BB962C8B-B14F-4D97-AF65-F5344CB8AC3E}">
        <p14:creationId xmlns:p14="http://schemas.microsoft.com/office/powerpoint/2010/main" val="215862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CDE9-72CE-93A6-4EBB-6F2CEF3244A7}"/>
              </a:ext>
            </a:extLst>
          </p:cNvPr>
          <p:cNvSpPr>
            <a:spLocks noGrp="1"/>
          </p:cNvSpPr>
          <p:nvPr>
            <p:ph type="title"/>
          </p:nvPr>
        </p:nvSpPr>
        <p:spPr>
          <a:xfrm>
            <a:off x="664334" y="5072342"/>
            <a:ext cx="8534400" cy="1507067"/>
          </a:xfrm>
        </p:spPr>
        <p:txBody>
          <a:bodyPr/>
          <a:lstStyle/>
          <a:p>
            <a:r>
              <a:rPr lang="en-US" sz="6600" dirty="0"/>
              <a:t>o</a:t>
            </a:r>
            <a:r>
              <a:rPr lang="en-US" dirty="0"/>
              <a:t>bjective</a:t>
            </a:r>
          </a:p>
        </p:txBody>
      </p:sp>
      <p:sp>
        <p:nvSpPr>
          <p:cNvPr id="3" name="Content Placeholder 2">
            <a:extLst>
              <a:ext uri="{FF2B5EF4-FFF2-40B4-BE49-F238E27FC236}">
                <a16:creationId xmlns:a16="http://schemas.microsoft.com/office/drawing/2014/main" id="{C0D1F171-0EC9-E40C-B3DD-D366FF8B8B31}"/>
              </a:ext>
            </a:extLst>
          </p:cNvPr>
          <p:cNvSpPr>
            <a:spLocks noGrp="1"/>
          </p:cNvSpPr>
          <p:nvPr>
            <p:ph sz="half" idx="1"/>
          </p:nvPr>
        </p:nvSpPr>
        <p:spPr>
          <a:xfrm>
            <a:off x="1240801" y="268947"/>
            <a:ext cx="9077764" cy="4742821"/>
          </a:xfrm>
        </p:spPr>
        <p:txBody>
          <a:bodyPr>
            <a:normAutofit fontScale="85000" lnSpcReduction="10000"/>
          </a:bodyPr>
          <a:lstStyle/>
          <a:p>
            <a:pPr marL="0" indent="0">
              <a:buNone/>
            </a:pPr>
            <a:r>
              <a:rPr lang="en-US" sz="3200" dirty="0">
                <a:solidFill>
                  <a:schemeClr val="tx1"/>
                </a:solidFill>
              </a:rPr>
              <a:t>Define what the task is that you want the LLM to perform.</a:t>
            </a:r>
          </a:p>
          <a:p>
            <a:pPr marL="0" indent="0">
              <a:buNone/>
            </a:pPr>
            <a:endParaRPr lang="en-US" sz="3200" dirty="0">
              <a:solidFill>
                <a:schemeClr val="tx1"/>
              </a:solidFill>
            </a:endParaRPr>
          </a:p>
          <a:p>
            <a:pPr marL="0" indent="0">
              <a:buNone/>
            </a:pPr>
            <a:r>
              <a:rPr lang="en-US" sz="3200" dirty="0">
                <a:solidFill>
                  <a:schemeClr val="tx1"/>
                </a:solidFill>
              </a:rPr>
              <a:t>Clarity of purpose is key. Each prompt should have a well-defined goal, whether it's solving a coding issue, brainstorming AI strategies, or discussing the latest trends in </a:t>
            </a:r>
            <a:r>
              <a:rPr lang="en-US" sz="3200" dirty="0" err="1">
                <a:solidFill>
                  <a:schemeClr val="tx1"/>
                </a:solidFill>
              </a:rPr>
              <a:t>GenAI</a:t>
            </a:r>
            <a:r>
              <a:rPr lang="en-US" sz="3200" dirty="0">
                <a:solidFill>
                  <a:schemeClr val="tx1"/>
                </a:solidFill>
              </a:rPr>
              <a:t>. </a:t>
            </a:r>
          </a:p>
          <a:p>
            <a:pPr marL="0" indent="0">
              <a:buNone/>
            </a:pPr>
            <a:endParaRPr lang="en-US" sz="3200" dirty="0">
              <a:solidFill>
                <a:schemeClr val="tx1"/>
              </a:solidFill>
            </a:endParaRPr>
          </a:p>
          <a:p>
            <a:pPr marL="0" indent="0">
              <a:buNone/>
            </a:pPr>
            <a:r>
              <a:rPr lang="en-US" sz="3200" dirty="0">
                <a:solidFill>
                  <a:schemeClr val="tx1"/>
                </a:solidFill>
              </a:rPr>
              <a:t>This clarity enables LLMs to tailor their responses more effectively, leading to more productive outcomes.</a:t>
            </a:r>
          </a:p>
        </p:txBody>
      </p:sp>
    </p:spTree>
    <p:extLst>
      <p:ext uri="{BB962C8B-B14F-4D97-AF65-F5344CB8AC3E}">
        <p14:creationId xmlns:p14="http://schemas.microsoft.com/office/powerpoint/2010/main" val="210064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0FA6947-B5F4-D0F5-B5A7-A7C344FA7A58}"/>
              </a:ext>
            </a:extLst>
          </p:cNvPr>
          <p:cNvSpPr>
            <a:spLocks noGrp="1"/>
          </p:cNvSpPr>
          <p:nvPr>
            <p:ph idx="1"/>
          </p:nvPr>
        </p:nvSpPr>
        <p:spPr>
          <a:xfrm>
            <a:off x="187255" y="576469"/>
            <a:ext cx="8534400" cy="5506279"/>
          </a:xfrm>
        </p:spPr>
        <p:txBody>
          <a:bodyPr>
            <a:normAutofit lnSpcReduction="10000"/>
          </a:bodyPr>
          <a:lstStyle/>
          <a:p>
            <a:pPr marL="0" indent="0">
              <a:buNone/>
            </a:pPr>
            <a:r>
              <a:rPr lang="en-US" dirty="0">
                <a:solidFill>
                  <a:schemeClr val="tx1"/>
                </a:solidFill>
                <a:latin typeface="-apple-system"/>
              </a:rPr>
              <a:t>&lt;context&gt;</a:t>
            </a:r>
          </a:p>
          <a:p>
            <a:pPr marL="0" indent="0">
              <a:buNone/>
            </a:pPr>
            <a:r>
              <a:rPr lang="en-US" dirty="0">
                <a:solidFill>
                  <a:schemeClr val="tx1"/>
                </a:solidFill>
                <a:latin typeface="-apple-system"/>
              </a:rPr>
              <a:t>I am a personal productivity developer. In the realm of personal development and productivity, there is a growing demand for systems that not only help individuals set goals but also convert those goals into actionable steps. Many struggle with the transition from aspirations to concrete actions, highlighting the need for an effective goal-to-system conversion process.</a:t>
            </a:r>
          </a:p>
          <a:p>
            <a:pPr marL="0" indent="0">
              <a:buNone/>
            </a:pPr>
            <a:r>
              <a:rPr lang="en-US" dirty="0">
                <a:solidFill>
                  <a:schemeClr val="tx1"/>
                </a:solidFill>
                <a:latin typeface="-apple-system"/>
              </a:rPr>
              <a:t>&lt;/context&gt;</a:t>
            </a:r>
          </a:p>
          <a:p>
            <a:pPr marL="0" indent="0">
              <a:buNone/>
            </a:pPr>
            <a:endParaRPr lang="en-US" dirty="0">
              <a:solidFill>
                <a:schemeClr val="tx1"/>
              </a:solidFill>
              <a:latin typeface="-apple-system"/>
            </a:endParaRPr>
          </a:p>
          <a:p>
            <a:pPr marL="0" indent="0">
              <a:buNone/>
            </a:pPr>
            <a:r>
              <a:rPr lang="en-US" dirty="0">
                <a:solidFill>
                  <a:schemeClr val="tx1"/>
                </a:solidFill>
                <a:latin typeface="-apple-system"/>
              </a:rPr>
              <a:t>&lt;objective&gt;</a:t>
            </a:r>
          </a:p>
          <a:p>
            <a:pPr marL="0" indent="0">
              <a:buNone/>
            </a:pPr>
            <a:r>
              <a:rPr lang="en-US" dirty="0">
                <a:solidFill>
                  <a:schemeClr val="tx1"/>
                </a:solidFill>
                <a:latin typeface="-apple-system"/>
              </a:rPr>
              <a:t>Your task is to guide me in creating a comprehensive system converter. This involves breaking down the process into distinct steps, including identifying the goal, employing the 5 Whys technique, learning core actions, setting intentions, and conducting periodic reviews. The aim is to provide a step-by-step guide for seamlessly transforming goals into actionable plans.</a:t>
            </a:r>
          </a:p>
          <a:p>
            <a:pPr marL="0" indent="0">
              <a:buNone/>
            </a:pPr>
            <a:r>
              <a:rPr lang="en-US" dirty="0">
                <a:solidFill>
                  <a:schemeClr val="tx1"/>
                </a:solidFill>
                <a:latin typeface="-apple-system"/>
              </a:rPr>
              <a:t>&lt;/objective&gt;</a:t>
            </a: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81061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8D415-234A-D823-D512-1C93AD9F2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BF8C8-A538-2CBC-2A14-D8B0BC125C94}"/>
              </a:ext>
            </a:extLst>
          </p:cNvPr>
          <p:cNvSpPr>
            <a:spLocks noGrp="1"/>
          </p:cNvSpPr>
          <p:nvPr>
            <p:ph type="title"/>
          </p:nvPr>
        </p:nvSpPr>
        <p:spPr/>
        <p:txBody>
          <a:bodyPr/>
          <a:lstStyle/>
          <a:p>
            <a:r>
              <a:rPr lang="en-US" sz="6600" dirty="0"/>
              <a:t>E</a:t>
            </a:r>
            <a:r>
              <a:rPr lang="en-US" sz="4400" dirty="0"/>
              <a:t>motion</a:t>
            </a:r>
          </a:p>
        </p:txBody>
      </p:sp>
      <p:sp>
        <p:nvSpPr>
          <p:cNvPr id="3" name="Content Placeholder 2">
            <a:extLst>
              <a:ext uri="{FF2B5EF4-FFF2-40B4-BE49-F238E27FC236}">
                <a16:creationId xmlns:a16="http://schemas.microsoft.com/office/drawing/2014/main" id="{93F8D202-ADAA-6666-7CC4-CB736D4AFAAC}"/>
              </a:ext>
            </a:extLst>
          </p:cNvPr>
          <p:cNvSpPr>
            <a:spLocks noGrp="1"/>
          </p:cNvSpPr>
          <p:nvPr>
            <p:ph sz="half" idx="1"/>
          </p:nvPr>
        </p:nvSpPr>
        <p:spPr>
          <a:xfrm>
            <a:off x="1131471" y="180128"/>
            <a:ext cx="9077764" cy="4381080"/>
          </a:xfrm>
        </p:spPr>
        <p:txBody>
          <a:bodyPr>
            <a:normAutofit/>
          </a:bodyPr>
          <a:lstStyle/>
          <a:p>
            <a:pPr marL="0" indent="0">
              <a:buNone/>
            </a:pPr>
            <a:r>
              <a:rPr lang="en-US" sz="3600" dirty="0">
                <a:solidFill>
                  <a:schemeClr val="tx1"/>
                </a:solidFill>
              </a:rPr>
              <a:t>Emotional appeal to increase the performance of the LLM.</a:t>
            </a:r>
          </a:p>
          <a:p>
            <a:pPr marL="0" indent="0">
              <a:buNone/>
            </a:pPr>
            <a:endParaRPr lang="en-US" sz="3600" dirty="0">
              <a:solidFill>
                <a:schemeClr val="tx1"/>
              </a:solidFill>
            </a:endParaRPr>
          </a:p>
          <a:p>
            <a:pPr marL="0" indent="0">
              <a:buNone/>
            </a:pPr>
            <a:r>
              <a:rPr lang="en-US" sz="3600" dirty="0">
                <a:solidFill>
                  <a:schemeClr val="tx1"/>
                </a:solidFill>
              </a:rPr>
              <a:t>Using a statement that evokes an emotional response will help ensure that the other instructions are followed.</a:t>
            </a:r>
          </a:p>
          <a:p>
            <a:pPr marL="0" indent="0">
              <a:buNone/>
            </a:pPr>
            <a:endParaRPr lang="en-US" sz="3600" dirty="0">
              <a:solidFill>
                <a:schemeClr val="tx1"/>
              </a:solidFill>
            </a:endParaRPr>
          </a:p>
        </p:txBody>
      </p:sp>
    </p:spTree>
    <p:extLst>
      <p:ext uri="{BB962C8B-B14F-4D97-AF65-F5344CB8AC3E}">
        <p14:creationId xmlns:p14="http://schemas.microsoft.com/office/powerpoint/2010/main" val="105461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98E540-5A58-7806-B9C1-10AD90B952D1}"/>
              </a:ext>
            </a:extLst>
          </p:cNvPr>
          <p:cNvSpPr>
            <a:spLocks noGrp="1"/>
          </p:cNvSpPr>
          <p:nvPr>
            <p:ph type="title"/>
          </p:nvPr>
        </p:nvSpPr>
        <p:spPr>
          <a:xfrm>
            <a:off x="1141413" y="618518"/>
            <a:ext cx="9905998" cy="1139944"/>
          </a:xfrm>
        </p:spPr>
        <p:txBody>
          <a:bodyPr/>
          <a:lstStyle/>
          <a:p>
            <a:r>
              <a:rPr lang="en-US" dirty="0"/>
              <a:t>Why emotion?</a:t>
            </a:r>
          </a:p>
        </p:txBody>
      </p:sp>
      <p:pic>
        <p:nvPicPr>
          <p:cNvPr id="7" name="Picture 6">
            <a:extLst>
              <a:ext uri="{FF2B5EF4-FFF2-40B4-BE49-F238E27FC236}">
                <a16:creationId xmlns:a16="http://schemas.microsoft.com/office/drawing/2014/main" id="{F5B55FD2-ABA2-5AEF-D886-8E72A6138409}"/>
              </a:ext>
            </a:extLst>
          </p:cNvPr>
          <p:cNvPicPr>
            <a:picLocks noChangeAspect="1"/>
          </p:cNvPicPr>
          <p:nvPr/>
        </p:nvPicPr>
        <p:blipFill>
          <a:blip r:embed="rId2"/>
          <a:stretch>
            <a:fillRect/>
          </a:stretch>
        </p:blipFill>
        <p:spPr>
          <a:xfrm>
            <a:off x="1758924" y="1758462"/>
            <a:ext cx="8670976" cy="4320791"/>
          </a:xfrm>
          <a:prstGeom prst="rect">
            <a:avLst/>
          </a:prstGeom>
        </p:spPr>
      </p:pic>
    </p:spTree>
    <p:extLst>
      <p:ext uri="{BB962C8B-B14F-4D97-AF65-F5344CB8AC3E}">
        <p14:creationId xmlns:p14="http://schemas.microsoft.com/office/powerpoint/2010/main" val="69515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0FA6947-B5F4-D0F5-B5A7-A7C344FA7A58}"/>
              </a:ext>
            </a:extLst>
          </p:cNvPr>
          <p:cNvSpPr>
            <a:spLocks noGrp="1"/>
          </p:cNvSpPr>
          <p:nvPr>
            <p:ph idx="1"/>
          </p:nvPr>
        </p:nvSpPr>
        <p:spPr>
          <a:xfrm>
            <a:off x="187255" y="278296"/>
            <a:ext cx="8534400" cy="6500191"/>
          </a:xfrm>
        </p:spPr>
        <p:txBody>
          <a:bodyPr>
            <a:normAutofit fontScale="92500" lnSpcReduction="10000"/>
          </a:bodyPr>
          <a:lstStyle/>
          <a:p>
            <a:pPr marL="0" indent="0">
              <a:buNone/>
            </a:pPr>
            <a:r>
              <a:rPr lang="en-US" dirty="0">
                <a:solidFill>
                  <a:schemeClr val="tx1"/>
                </a:solidFill>
                <a:latin typeface="-apple-system"/>
              </a:rPr>
              <a:t>&lt;context&gt;</a:t>
            </a:r>
          </a:p>
          <a:p>
            <a:pPr marL="0" indent="0">
              <a:buNone/>
            </a:pPr>
            <a:r>
              <a:rPr lang="en-US" dirty="0">
                <a:solidFill>
                  <a:schemeClr val="tx1"/>
                </a:solidFill>
                <a:latin typeface="-apple-system"/>
              </a:rPr>
              <a:t>I am a personal productivity developer. In the realm of personal development and productivity, there is a growing demand for systems that not only help individuals set goals but also convert those goals into actionable steps. Many struggle with the transition from aspirations to concrete actions, highlighting the need for an effective goal-to-system conversion process.</a:t>
            </a:r>
          </a:p>
          <a:p>
            <a:pPr marL="0" indent="0">
              <a:buNone/>
            </a:pPr>
            <a:r>
              <a:rPr lang="en-US" dirty="0">
                <a:solidFill>
                  <a:schemeClr val="tx1"/>
                </a:solidFill>
                <a:latin typeface="-apple-system"/>
              </a:rPr>
              <a:t>&lt;/context&gt;</a:t>
            </a:r>
          </a:p>
          <a:p>
            <a:pPr marL="0" indent="0">
              <a:buNone/>
            </a:pPr>
            <a:endParaRPr lang="en-US" dirty="0">
              <a:solidFill>
                <a:schemeClr val="tx1"/>
              </a:solidFill>
              <a:latin typeface="-apple-system"/>
            </a:endParaRPr>
          </a:p>
          <a:p>
            <a:pPr marL="0" indent="0">
              <a:buNone/>
            </a:pPr>
            <a:r>
              <a:rPr lang="en-US" dirty="0">
                <a:solidFill>
                  <a:schemeClr val="tx1"/>
                </a:solidFill>
                <a:latin typeface="-apple-system"/>
              </a:rPr>
              <a:t>&lt;objective&gt;</a:t>
            </a:r>
          </a:p>
          <a:p>
            <a:pPr marL="0" indent="0">
              <a:buNone/>
            </a:pPr>
            <a:r>
              <a:rPr lang="en-US" dirty="0">
                <a:solidFill>
                  <a:schemeClr val="tx1"/>
                </a:solidFill>
                <a:latin typeface="-apple-system"/>
              </a:rPr>
              <a:t>Your task is to guide me in creating a comprehensive system converter. This involves breaking down the process into distinct steps, including identifying the goal, employing the 5 Whys technique, learning core actions, setting intentions, and conducting periodic reviews. The aim is to provide a step-by-step guide for seamlessly transforming goals into actionable plans.</a:t>
            </a:r>
          </a:p>
          <a:p>
            <a:pPr marL="0" indent="0">
              <a:buNone/>
            </a:pPr>
            <a:r>
              <a:rPr lang="en-US" dirty="0">
                <a:solidFill>
                  <a:schemeClr val="tx1"/>
                </a:solidFill>
                <a:latin typeface="-apple-system"/>
              </a:rPr>
              <a:t>&lt;/objective&gt;</a:t>
            </a:r>
          </a:p>
          <a:p>
            <a:pPr marL="0" indent="0">
              <a:buNone/>
            </a:pPr>
            <a:endParaRPr lang="en-US" dirty="0">
              <a:solidFill>
                <a:schemeClr val="tx1"/>
              </a:solidFill>
              <a:latin typeface="-apple-system"/>
            </a:endParaRPr>
          </a:p>
          <a:p>
            <a:pPr marL="0" indent="0">
              <a:buNone/>
            </a:pPr>
            <a:r>
              <a:rPr lang="en-US" dirty="0">
                <a:solidFill>
                  <a:schemeClr val="tx1"/>
                </a:solidFill>
                <a:latin typeface="-apple-system"/>
              </a:rPr>
              <a:t>&lt;emotion&gt;</a:t>
            </a:r>
          </a:p>
          <a:p>
            <a:pPr marL="0" indent="0">
              <a:buNone/>
            </a:pPr>
            <a:r>
              <a:rPr lang="en-US" dirty="0">
                <a:solidFill>
                  <a:schemeClr val="tx1"/>
                </a:solidFill>
                <a:latin typeface="-apple-system"/>
              </a:rPr>
              <a:t>This is very important to my career.</a:t>
            </a:r>
          </a:p>
          <a:p>
            <a:pPr marL="0" indent="0">
              <a:buNone/>
            </a:pPr>
            <a:r>
              <a:rPr lang="en-US" dirty="0">
                <a:solidFill>
                  <a:schemeClr val="tx1"/>
                </a:solidFill>
                <a:latin typeface="-apple-system"/>
              </a:rPr>
              <a:t>&lt;/emotion&gt;</a:t>
            </a: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480968144"/>
      </p:ext>
    </p:extLst>
  </p:cSld>
  <p:clrMapOvr>
    <a:masterClrMapping/>
  </p:clrMapOvr>
</p:sld>
</file>

<file path=ppt/theme/theme1.xml><?xml version="1.0" encoding="utf-8"?>
<a:theme xmlns:a="http://schemas.openxmlformats.org/drawingml/2006/main" name="Slic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197</TotalTime>
  <Words>2575</Words>
  <Application>Microsoft Office PowerPoint</Application>
  <PresentationFormat>Widescreen</PresentationFormat>
  <Paragraphs>208</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Calibri</vt:lpstr>
      <vt:lpstr>Century Gothic</vt:lpstr>
      <vt:lpstr>source-serif-pro</vt:lpstr>
      <vt:lpstr>Wingdings 3</vt:lpstr>
      <vt:lpstr>Slice</vt:lpstr>
      <vt:lpstr> Prompt Engineering in 10 Minutes or less</vt:lpstr>
      <vt:lpstr>PowerPoint Presentation</vt:lpstr>
      <vt:lpstr>Context</vt:lpstr>
      <vt:lpstr>PowerPoint Presentation</vt:lpstr>
      <vt:lpstr>objective</vt:lpstr>
      <vt:lpstr>PowerPoint Presentation</vt:lpstr>
      <vt:lpstr>Emotion</vt:lpstr>
      <vt:lpstr>Why emotion?</vt:lpstr>
      <vt:lpstr>PowerPoint Presentation</vt:lpstr>
      <vt:lpstr>Style</vt:lpstr>
      <vt:lpstr>Style possibilities</vt:lpstr>
      <vt:lpstr>PowerPoint Presentation</vt:lpstr>
      <vt:lpstr>Tone</vt:lpstr>
      <vt:lpstr>Tone Possibilities</vt:lpstr>
      <vt:lpstr>PowerPoint Presentation</vt:lpstr>
      <vt:lpstr>Audience</vt:lpstr>
      <vt:lpstr>PowerPoint Presentation</vt:lpstr>
      <vt:lpstr>Response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Prompt Engineering in 10 Minutes or less</dc:title>
  <cp:lastModifiedBy>Zain Naboulsi</cp:lastModifiedBy>
  <cp:revision>10</cp:revision>
  <dcterms:created xsi:type="dcterms:W3CDTF">2024-05-11T16:41:10Z</dcterms:created>
  <dcterms:modified xsi:type="dcterms:W3CDTF">2024-05-15T21:26:11Z</dcterms:modified>
</cp:coreProperties>
</file>