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19"/>
  </p:notesMasterIdLst>
  <p:sldIdLst>
    <p:sldId id="256" r:id="rId2"/>
    <p:sldId id="406" r:id="rId3"/>
    <p:sldId id="407" r:id="rId4"/>
    <p:sldId id="412" r:id="rId5"/>
    <p:sldId id="413" r:id="rId6"/>
    <p:sldId id="408" r:id="rId7"/>
    <p:sldId id="414" r:id="rId8"/>
    <p:sldId id="409" r:id="rId9"/>
    <p:sldId id="415" r:id="rId10"/>
    <p:sldId id="410" r:id="rId11"/>
    <p:sldId id="420" r:id="rId12"/>
    <p:sldId id="416" r:id="rId13"/>
    <p:sldId id="419" r:id="rId14"/>
    <p:sldId id="417" r:id="rId15"/>
    <p:sldId id="418" r:id="rId16"/>
    <p:sldId id="411" r:id="rId17"/>
    <p:sldId id="40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5851" autoAdjust="0"/>
  </p:normalViewPr>
  <p:slideViewPr>
    <p:cSldViewPr snapToGrid="0">
      <p:cViewPr varScale="1">
        <p:scale>
          <a:sx n="96" d="100"/>
          <a:sy n="96" d="100"/>
        </p:scale>
        <p:origin x="27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DE21C-9406-4D8B-A7B7-096917F5F20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7853A-F8E1-428C-8B8C-263EAC1C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32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https://www.nolo.com/legal-encyclopedia/50-state-guide-establishing-sole-proprietorship.html</a:t>
            </a:r>
          </a:p>
          <a:p>
            <a:r>
              <a:rPr lang="en-US" dirty="0"/>
              <a:t>https://www.corpnet.com/blog/business-need-dba/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7853A-F8E1-428C-8B8C-263EAC1C17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82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7853A-F8E1-428C-8B8C-263EAC1C17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93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https://webflow.com/blog/freelance-websites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7853A-F8E1-428C-8B8C-263EAC1C17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3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https://www.linkedin.com/pulse/you-looking-grow-revenue-2016-migrating-down-market-smb-phelan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7853A-F8E1-428C-8B8C-263EAC1C17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05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https://www.superiorhealthplan.com/providers/training-manuals.html</a:t>
            </a:r>
          </a:p>
          <a:p>
            <a:r>
              <a:rPr lang="en-US" dirty="0"/>
              <a:t>file:///E:/Downloads/nursing-facility-provider-manual.pdf</a:t>
            </a:r>
          </a:p>
          <a:p>
            <a:endParaRPr lang="en-US" dirty="0"/>
          </a:p>
          <a:p>
            <a:r>
              <a:rPr lang="en-US" dirty="0"/>
              <a:t>What are the key things I should know?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F2F2F"/>
                </a:highlight>
                <a:latin typeface="Söhne"/>
              </a:rPr>
              <a:t>What is the provider portal support information?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F2F2F"/>
                </a:highlight>
                <a:latin typeface="Söhne"/>
              </a:rPr>
              <a:t>Can you give me the important phone numbers in a table for quick reference?</a:t>
            </a:r>
          </a:p>
          <a:p>
            <a:r>
              <a:rPr lang="zh-CN" altLang="en-US" dirty="0"/>
              <a:t>您能否在表格中提供重要的电话号码以供快速参考？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7853A-F8E1-428C-8B8C-263EAC1C17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45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https://www.chatbase.co/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7853A-F8E1-428C-8B8C-263EAC1C17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64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https://www.houstonfootankle.com/</a:t>
            </a:r>
          </a:p>
          <a:p>
            <a:endParaRPr lang="en-US" dirty="0"/>
          </a:p>
          <a:p>
            <a:r>
              <a:rPr lang="en-US" dirty="0"/>
              <a:t>My feet hurt what do I do?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F2F2F"/>
                </a:highlight>
                <a:latin typeface="Söhne"/>
              </a:rPr>
              <a:t>Do you treat diabetic foot pain?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7853A-F8E1-428C-8B8C-263EAC1C17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9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62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7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19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9162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097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7681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89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85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7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6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8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7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1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9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5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551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ED8F-8BCE-9889-16DA-2DA97DBEF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713" y="3911320"/>
            <a:ext cx="8001000" cy="224412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Starting a</a:t>
            </a:r>
            <a:br>
              <a:rPr lang="en-US" dirty="0"/>
            </a:br>
            <a:r>
              <a:rPr lang="en-US" dirty="0"/>
              <a:t>consulting business</a:t>
            </a:r>
            <a:br>
              <a:rPr lang="en-US" dirty="0"/>
            </a:br>
            <a:r>
              <a:rPr lang="en-US" dirty="0"/>
              <a:t>in 10 Minutes or less</a:t>
            </a:r>
          </a:p>
        </p:txBody>
      </p:sp>
      <p:pic>
        <p:nvPicPr>
          <p:cNvPr id="1028" name="Picture 4" descr="5,200+ Cartoon Stopwatch Stock Photos, Pictures &amp; Royalty-Free Images -  iStock">
            <a:extLst>
              <a:ext uri="{FF2B5EF4-FFF2-40B4-BE49-F238E27FC236}">
                <a16:creationId xmlns:a16="http://schemas.microsoft.com/office/drawing/2014/main" id="{6168E280-8164-9F3D-101F-1C746E912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279" y="4371127"/>
            <a:ext cx="2244129" cy="224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ho Owns Chat GPT?">
            <a:extLst>
              <a:ext uri="{FF2B5EF4-FFF2-40B4-BE49-F238E27FC236}">
                <a16:creationId xmlns:a16="http://schemas.microsoft.com/office/drawing/2014/main" id="{D89355E2-BC50-0B29-6855-3A0E23F4D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46" y="1078489"/>
            <a:ext cx="4624509" cy="256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00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A2F11-4CD8-CF0D-7480-BD828F20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you sell?</a:t>
            </a:r>
          </a:p>
        </p:txBody>
      </p:sp>
    </p:spTree>
    <p:extLst>
      <p:ext uri="{BB962C8B-B14F-4D97-AF65-F5344CB8AC3E}">
        <p14:creationId xmlns:p14="http://schemas.microsoft.com/office/powerpoint/2010/main" val="262983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77F619F-25F5-DA8B-B165-9032E22C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696051"/>
            <a:ext cx="8534400" cy="1507067"/>
          </a:xfrm>
        </p:spPr>
        <p:txBody>
          <a:bodyPr/>
          <a:lstStyle/>
          <a:p>
            <a:r>
              <a:rPr lang="en-US" dirty="0" err="1"/>
              <a:t>Gpts</a:t>
            </a:r>
            <a:r>
              <a:rPr lang="en-US" dirty="0"/>
              <a:t> are quick and easy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7A3D9E7-8409-E8F0-ECA5-3A50D1FB0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0"/>
            <a:ext cx="8534400" cy="4899991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 best solutions will be for internal use of content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Custom GPTs are the way to go in this space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Focus on reference information that needs to be accessed in a conversational way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Make a compelling demo</a:t>
            </a:r>
          </a:p>
        </p:txBody>
      </p:sp>
    </p:spTree>
    <p:extLst>
      <p:ext uri="{BB962C8B-B14F-4D97-AF65-F5344CB8AC3E}">
        <p14:creationId xmlns:p14="http://schemas.microsoft.com/office/powerpoint/2010/main" val="2312014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D5991A-3167-7FBD-D411-314902C1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686112"/>
            <a:ext cx="8534400" cy="1507067"/>
          </a:xfrm>
        </p:spPr>
        <p:txBody>
          <a:bodyPr/>
          <a:lstStyle/>
          <a:p>
            <a:r>
              <a:rPr lang="en-US" dirty="0"/>
              <a:t>Keep in mind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93DA0A-6251-1E04-D3E1-A830A809E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0"/>
            <a:ext cx="8534400" cy="4860235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Require the people using the GPT’s to have a team plan</a:t>
            </a:r>
          </a:p>
          <a:p>
            <a:r>
              <a:rPr lang="en-US" sz="2800" dirty="0">
                <a:solidFill>
                  <a:schemeClr val="tx1"/>
                </a:solidFill>
              </a:rPr>
              <a:t>Make sure the GPT is only viewable to the team </a:t>
            </a:r>
          </a:p>
          <a:p>
            <a:r>
              <a:rPr lang="en-US" sz="2800" dirty="0">
                <a:solidFill>
                  <a:schemeClr val="tx1"/>
                </a:solidFill>
              </a:rPr>
              <a:t>Set expectations up front on cost per user for the account</a:t>
            </a:r>
          </a:p>
          <a:p>
            <a:r>
              <a:rPr lang="en-US" sz="2800" dirty="0">
                <a:solidFill>
                  <a:schemeClr val="tx1"/>
                </a:solidFill>
              </a:rPr>
              <a:t>Make sure to include yourself for an account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(until the job is done at least)</a:t>
            </a:r>
          </a:p>
          <a:p>
            <a:r>
              <a:rPr lang="en-US" sz="2800" dirty="0">
                <a:solidFill>
                  <a:schemeClr val="tx1"/>
                </a:solidFill>
              </a:rPr>
              <a:t>Try to get a support plan in place for ongoing updates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1441367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04B0-E560-A749-25B3-AB0C085C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 Internal solution </a:t>
            </a:r>
            <a:br>
              <a:rPr lang="en-US" dirty="0"/>
            </a:br>
            <a:r>
              <a:rPr lang="en-US" dirty="0"/>
              <a:t>demo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75282-1BFE-A7D2-F289-2C91F1CE7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354" y="505018"/>
            <a:ext cx="8889292" cy="356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73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5AB0E-490C-BA4B-2D7F-335BDA90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are more skilled, use the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E9F15-B995-DBB9-8C15-2106085E9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Use GPT’s to rapidly prototype a solution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Pitch it to a customer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Use code (or a no code product) to incorporate the solution as needed</a:t>
            </a:r>
          </a:p>
        </p:txBody>
      </p:sp>
    </p:spTree>
    <p:extLst>
      <p:ext uri="{BB962C8B-B14F-4D97-AF65-F5344CB8AC3E}">
        <p14:creationId xmlns:p14="http://schemas.microsoft.com/office/powerpoint/2010/main" val="3868864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04B0-E560-A749-25B3-AB0C085C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solution demo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631313-5B3D-14C7-CCAF-A67D3FB20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202" y="217615"/>
            <a:ext cx="4244420" cy="400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07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6462-2DF2-4E83-946C-99728A55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</p:spTree>
    <p:extLst>
      <p:ext uri="{BB962C8B-B14F-4D97-AF65-F5344CB8AC3E}">
        <p14:creationId xmlns:p14="http://schemas.microsoft.com/office/powerpoint/2010/main" val="4203747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A0ADE1-B7E6-5DD4-46D3-E42E41792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895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3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5ADB53-DDC0-AD13-E079-6D08969E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32957B-2E1A-8A4F-E858-952C4B19B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Getting Started</a:t>
            </a:r>
          </a:p>
          <a:p>
            <a:r>
              <a:rPr lang="en-US" sz="3200" dirty="0">
                <a:solidFill>
                  <a:schemeClr val="tx1"/>
                </a:solidFill>
              </a:rPr>
              <a:t>Can You Sell?</a:t>
            </a:r>
          </a:p>
          <a:p>
            <a:r>
              <a:rPr lang="en-US" sz="3200" dirty="0">
                <a:solidFill>
                  <a:schemeClr val="tx1"/>
                </a:solidFill>
              </a:rPr>
              <a:t>What About Customers?</a:t>
            </a:r>
          </a:p>
          <a:p>
            <a:r>
              <a:rPr lang="en-US" sz="3200" dirty="0">
                <a:solidFill>
                  <a:schemeClr val="tx1"/>
                </a:solidFill>
              </a:rPr>
              <a:t>What Should You Sell?</a:t>
            </a:r>
          </a:p>
          <a:p>
            <a:r>
              <a:rPr lang="en-US" sz="3200" dirty="0">
                <a:solidFill>
                  <a:schemeClr val="tx1"/>
                </a:solidFill>
              </a:rPr>
              <a:t>Final Thoughts</a:t>
            </a:r>
          </a:p>
        </p:txBody>
      </p:sp>
    </p:spTree>
    <p:extLst>
      <p:ext uri="{BB962C8B-B14F-4D97-AF65-F5344CB8AC3E}">
        <p14:creationId xmlns:p14="http://schemas.microsoft.com/office/powerpoint/2010/main" val="85956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36E447-6162-A504-1586-87476E1F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103728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6D2F36-5C6F-8859-5D44-2852CB70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this…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EAF62C-229F-6E1F-52BF-9CD1F62A4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Think of a cool name for your business or just do business under your name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Create a sole proprietorship and register if needed in your state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If you have a cool name you may also need to register the DBA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98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6D2F36-5C6F-8859-5D44-2852CB70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Do this…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EAF62C-229F-6E1F-52BF-9CD1F62A4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Domain name (just yet)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Registered Trademark 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Anything else that requires money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54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C8839-DEAE-E957-6D11-435A7652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sell?</a:t>
            </a:r>
          </a:p>
        </p:txBody>
      </p:sp>
    </p:spTree>
    <p:extLst>
      <p:ext uri="{BB962C8B-B14F-4D97-AF65-F5344CB8AC3E}">
        <p14:creationId xmlns:p14="http://schemas.microsoft.com/office/powerpoint/2010/main" val="156538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340FC2-683C-9CC2-59DA-F9458694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can’t sell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880BB3-CA3A-FE1D-6911-C8D73DE0E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Partner with someone who can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(make sure you own 51% of the business)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Go to places like Upwork to do the selling for you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(you will lose control of WHAT to sell somewhat)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Try selling even if it scares you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(you never know what will happen)</a:t>
            </a:r>
          </a:p>
        </p:txBody>
      </p:sp>
    </p:spTree>
    <p:extLst>
      <p:ext uri="{BB962C8B-B14F-4D97-AF65-F5344CB8AC3E}">
        <p14:creationId xmlns:p14="http://schemas.microsoft.com/office/powerpoint/2010/main" val="949014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62A7-C490-C373-012F-854BFF14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customers?</a:t>
            </a:r>
          </a:p>
        </p:txBody>
      </p:sp>
    </p:spTree>
    <p:extLst>
      <p:ext uri="{BB962C8B-B14F-4D97-AF65-F5344CB8AC3E}">
        <p14:creationId xmlns:p14="http://schemas.microsoft.com/office/powerpoint/2010/main" val="343596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6F52FD-D5D5-2964-2E70-9E6277C1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space should you target?</a:t>
            </a:r>
          </a:p>
        </p:txBody>
      </p:sp>
      <p:pic>
        <p:nvPicPr>
          <p:cNvPr id="2050" name="Picture 2" descr="Enterprise to SMB: Migrating Down-Market In Search of Revenue For 2016">
            <a:extLst>
              <a:ext uri="{FF2B5EF4-FFF2-40B4-BE49-F238E27FC236}">
                <a16:creationId xmlns:a16="http://schemas.microsoft.com/office/drawing/2014/main" id="{45CC7663-F3FB-C372-9B47-CC64FC51B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11" y="189779"/>
            <a:ext cx="7614202" cy="436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18661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383</TotalTime>
  <Words>489</Words>
  <Application>Microsoft Office PowerPoint</Application>
  <PresentationFormat>Widescreen</PresentationFormat>
  <Paragraphs>76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Söhne</vt:lpstr>
      <vt:lpstr>Wingdings 3</vt:lpstr>
      <vt:lpstr>Slice</vt:lpstr>
      <vt:lpstr> Starting a consulting business in 10 Minutes or less</vt:lpstr>
      <vt:lpstr>What we will cover</vt:lpstr>
      <vt:lpstr>Getting Started</vt:lpstr>
      <vt:lpstr>Do this…</vt:lpstr>
      <vt:lpstr>Don’t Do this…</vt:lpstr>
      <vt:lpstr>Can you sell?</vt:lpstr>
      <vt:lpstr>I can’t sell</vt:lpstr>
      <vt:lpstr>What about customers?</vt:lpstr>
      <vt:lpstr>What space should you target?</vt:lpstr>
      <vt:lpstr>What should you sell?</vt:lpstr>
      <vt:lpstr>Gpts are quick and easy</vt:lpstr>
      <vt:lpstr>Keep in mind</vt:lpstr>
      <vt:lpstr>GPT Internal solution  demo example</vt:lpstr>
      <vt:lpstr>If you are more skilled, use the api</vt:lpstr>
      <vt:lpstr>API solution demo example</vt:lpstr>
      <vt:lpstr>Final Thoughts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Starting a consulting business in 10 Minutes or less</dc:title>
  <cp:lastModifiedBy>Zain Naboulsi</cp:lastModifiedBy>
  <cp:revision>6</cp:revision>
  <dcterms:created xsi:type="dcterms:W3CDTF">2024-05-11T16:41:10Z</dcterms:created>
  <dcterms:modified xsi:type="dcterms:W3CDTF">2024-05-21T10:58:38Z</dcterms:modified>
</cp:coreProperties>
</file>