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386" r:id="rId4"/>
    <p:sldId id="279" r:id="rId5"/>
    <p:sldId id="387" r:id="rId6"/>
    <p:sldId id="388" r:id="rId7"/>
    <p:sldId id="396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3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703" autoAdjust="0"/>
  </p:normalViewPr>
  <p:slideViewPr>
    <p:cSldViewPr>
      <p:cViewPr varScale="1">
        <p:scale>
          <a:sx n="80" d="100"/>
          <a:sy n="80" d="100"/>
        </p:scale>
        <p:origin x="342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https://platform.openai.com/docs/api-reference/chat/create#chat-create-seed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1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https://platform.openai.com/docs/api-reference/chat/create#chat-create-user</a:t>
            </a:r>
          </a:p>
          <a:p>
            <a:r>
              <a:rPr lang="en-US" dirty="0"/>
              <a:t>https://platform.openai.com/docs/guides/safety-best-practices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"gpt-4-turbo-preview"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an expert in penguins."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Before getting just the content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After getting just the content of the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0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https://platform.openai.com/playground/chat</a:t>
            </a:r>
          </a:p>
          <a:p>
            <a:r>
              <a:rPr lang="en-US" dirty="0"/>
              <a:t>https://platform.openai.com/docs/api-reference/chat/create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https://platform.openai.com/docs/api-reference/chat/create#chat-create-logprobs</a:t>
            </a:r>
          </a:p>
          <a:p>
            <a:r>
              <a:rPr lang="en-US" dirty="0"/>
              <a:t>https://platform.openai.com/docs/api-reference/chat/create#chat-create-top_logprobs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0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https://platform.openai.com/docs/api-reference/chat/create#chat-create-response_format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0584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Chat Completions Part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4F79-0591-E8AE-E4E9-721559A5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FBAC-C1FA-1CC9-6D36-BA7CD8E84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response_format</a:t>
            </a:r>
            <a:r>
              <a:rPr lang="en-US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331521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A40D1-8C37-62CB-FCBD-0B3ADB5B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71" y="647700"/>
            <a:ext cx="988625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12B7-4A3C-82F2-0CEE-A888B630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Helper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6E451-D40E-10DF-8CBD-1BD66E76E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seed argument</a:t>
            </a:r>
          </a:p>
        </p:txBody>
      </p:sp>
    </p:spTree>
    <p:extLst>
      <p:ext uri="{BB962C8B-B14F-4D97-AF65-F5344CB8AC3E}">
        <p14:creationId xmlns:p14="http://schemas.microsoft.com/office/powerpoint/2010/main" val="46306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CF0AD-91FA-97A8-07F1-E5A52635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2" y="2476500"/>
            <a:ext cx="1092573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570A-5C9E-84D2-7CBB-724A295F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F2A35-0A3E-F09E-C98A-B4887B497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argument</a:t>
            </a:r>
          </a:p>
        </p:txBody>
      </p:sp>
    </p:spTree>
    <p:extLst>
      <p:ext uri="{BB962C8B-B14F-4D97-AF65-F5344CB8AC3E}">
        <p14:creationId xmlns:p14="http://schemas.microsoft.com/office/powerpoint/2010/main" val="85675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041E2-0D94-E318-D189-125CC4CB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800"/>
            <a:ext cx="9793434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44513-C5F5-841E-2290-3BBE054A5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611" y="2895600"/>
            <a:ext cx="97739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6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83F55-F90C-8D12-5909-F60933FF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8F0AD-C754-1E6E-93E2-8E109EC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877" y="2762250"/>
            <a:ext cx="3122613" cy="1333500"/>
          </a:xfrm>
        </p:spPr>
        <p:txBody>
          <a:bodyPr/>
          <a:lstStyle/>
          <a:p>
            <a:r>
              <a:rPr lang="en-US" sz="3600" dirty="0"/>
              <a:t>Dave</a:t>
            </a:r>
            <a:br>
              <a:rPr lang="en-US" sz="3600" dirty="0"/>
            </a:br>
            <a:r>
              <a:rPr lang="en-US" sz="3600" dirty="0"/>
              <a:t>Barry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EB0681-6F96-304B-8829-137EE942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86050"/>
            <a:ext cx="8686800" cy="148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“The Internet: transforming society and shaping the future through chat.”</a:t>
            </a:r>
          </a:p>
        </p:txBody>
      </p:sp>
    </p:spTree>
    <p:extLst>
      <p:ext uri="{BB962C8B-B14F-4D97-AF65-F5344CB8AC3E}">
        <p14:creationId xmlns:p14="http://schemas.microsoft.com/office/powerpoint/2010/main" val="25754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8FD4-14BB-8119-8945-976B4D28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9144000" cy="609600"/>
          </a:xfrm>
        </p:spPr>
        <p:txBody>
          <a:bodyPr/>
          <a:lstStyle/>
          <a:p>
            <a:r>
              <a:rPr lang="en-US" dirty="0"/>
              <a:t>Where We Left Off…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3544A-3BE6-F174-313D-79AF3C0B006B}"/>
              </a:ext>
            </a:extLst>
          </p:cNvPr>
          <p:cNvSpPr txBox="1"/>
          <p:nvPr/>
        </p:nvSpPr>
        <p:spPr>
          <a:xfrm>
            <a:off x="495300" y="1066800"/>
            <a:ext cx="11201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OpenAI()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client.chat.completions.create(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"gpt-4-turbo-preview"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an expert in penguins."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"Give me a list of 10 species of penguins in the world. Just give me the list and nothing else."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max_tokens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256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frequency_penalty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presence_penalty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After getting just the content of the message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(completion.choices[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].message.content)</a:t>
            </a:r>
          </a:p>
        </p:txBody>
      </p:sp>
    </p:spTree>
    <p:extLst>
      <p:ext uri="{BB962C8B-B14F-4D97-AF65-F5344CB8AC3E}">
        <p14:creationId xmlns:p14="http://schemas.microsoft.com/office/powerpoint/2010/main" val="347122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9EAD-CBC4-1951-5618-178C81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4EB5B-B555-A977-18C0-93C5B715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28800"/>
            <a:ext cx="10058400" cy="2743200"/>
          </a:xfrm>
        </p:spPr>
        <p:txBody>
          <a:bodyPr/>
          <a:lstStyle/>
          <a:p>
            <a:r>
              <a:rPr lang="en-US" dirty="0"/>
              <a:t>Let’s Go Even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EB47-D27F-9919-473E-CA5E778B2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the Core Arguments</a:t>
            </a:r>
          </a:p>
        </p:txBody>
      </p:sp>
    </p:spTree>
    <p:extLst>
      <p:ext uri="{BB962C8B-B14F-4D97-AF65-F5344CB8AC3E}">
        <p14:creationId xmlns:p14="http://schemas.microsoft.com/office/powerpoint/2010/main" val="193862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189E2-B734-8D01-8146-25A173D9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Options?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B807E-1013-2CD7-D380-8C203EF1E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messages</a:t>
            </a:r>
          </a:p>
          <a:p>
            <a:r>
              <a:rPr lang="en-US" strike="sngStrike" dirty="0"/>
              <a:t>model</a:t>
            </a:r>
          </a:p>
          <a:p>
            <a:r>
              <a:rPr lang="en-US" strike="sngStrike" dirty="0"/>
              <a:t>frequency_penalty</a:t>
            </a:r>
          </a:p>
          <a:p>
            <a:r>
              <a:rPr lang="en-US" dirty="0"/>
              <a:t>logit_bias</a:t>
            </a:r>
          </a:p>
          <a:p>
            <a:r>
              <a:rPr lang="en-US" dirty="0"/>
              <a:t>logprobs</a:t>
            </a:r>
          </a:p>
          <a:p>
            <a:r>
              <a:rPr lang="en-US" dirty="0"/>
              <a:t>top_logprobs</a:t>
            </a:r>
          </a:p>
          <a:p>
            <a:r>
              <a:rPr lang="en-US" strike="sngStrike" dirty="0"/>
              <a:t>max_tokens</a:t>
            </a:r>
          </a:p>
          <a:p>
            <a:r>
              <a:rPr lang="en-US" dirty="0"/>
              <a:t>n</a:t>
            </a:r>
          </a:p>
          <a:p>
            <a:r>
              <a:rPr lang="en-US" strike="sngStrike" dirty="0"/>
              <a:t>presence_penalty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9E433F-4384-4586-C612-8049E4F63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response_format</a:t>
            </a:r>
          </a:p>
          <a:p>
            <a:r>
              <a:rPr lang="en-US" dirty="0"/>
              <a:t>seed</a:t>
            </a:r>
          </a:p>
          <a:p>
            <a:r>
              <a:rPr lang="en-US" strike="sngStrike" dirty="0"/>
              <a:t>stop</a:t>
            </a:r>
          </a:p>
          <a:p>
            <a:r>
              <a:rPr lang="en-US" dirty="0"/>
              <a:t>stream</a:t>
            </a:r>
          </a:p>
          <a:p>
            <a:r>
              <a:rPr lang="en-US" strike="sngStrike" dirty="0"/>
              <a:t>temperature</a:t>
            </a:r>
          </a:p>
          <a:p>
            <a:r>
              <a:rPr lang="en-US" strike="sngStrike" dirty="0"/>
              <a:t>top_p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tool_choice</a:t>
            </a:r>
          </a:p>
          <a:p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408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27FEA-214E-E80C-E6E3-035779F9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941"/>
            <a:ext cx="9144000" cy="628859"/>
          </a:xfrm>
        </p:spPr>
        <p:txBody>
          <a:bodyPr/>
          <a:lstStyle/>
          <a:p>
            <a:r>
              <a:rPr lang="en-US" dirty="0"/>
              <a:t>What You Already Know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A320F-7C1D-786E-CCE3-B0BD99EC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9144000" cy="5715000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messages </a:t>
            </a:r>
          </a:p>
          <a:p>
            <a:r>
              <a:rPr lang="en-US" sz="3200" dirty="0">
                <a:solidFill>
                  <a:srgbClr val="FFFFFF"/>
                </a:solidFill>
                <a:latin typeface="Söhne Mono"/>
              </a:rPr>
              <a:t>m</a:t>
            </a:r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odel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temperature 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max_tokens</a:t>
            </a:r>
          </a:p>
          <a:p>
            <a:r>
              <a:rPr lang="en-US" sz="3200" dirty="0"/>
              <a:t>stop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top_p</a:t>
            </a:r>
            <a:endParaRPr lang="en-US" sz="3200" dirty="0"/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frequency_penalty</a:t>
            </a:r>
          </a:p>
          <a:p>
            <a:r>
              <a:rPr lang="en-US" sz="3200" b="0" i="0" dirty="0">
                <a:solidFill>
                  <a:srgbClr val="FFFFFF"/>
                </a:solidFill>
                <a:effectLst/>
                <a:latin typeface="Söhne Mono"/>
              </a:rPr>
              <a:t>presence_penalty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AE77F-9230-9F3C-CA59-3FD1EDF9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66800"/>
            <a:ext cx="7696200" cy="57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CBF7D3-F79D-EBD2-DB17-04730383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6038162" cy="3405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D1012-97B7-9A86-B281-125EAFED9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13538"/>
            <a:ext cx="6096000" cy="3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7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B2A5-52D6-44A2-75C0-5BFBF50E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Choices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3C2F9-8B9F-EEF4-1AF8-6474A23BD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 argument</a:t>
            </a:r>
          </a:p>
        </p:txBody>
      </p:sp>
    </p:spTree>
    <p:extLst>
      <p:ext uri="{BB962C8B-B14F-4D97-AF65-F5344CB8AC3E}">
        <p14:creationId xmlns:p14="http://schemas.microsoft.com/office/powerpoint/2010/main" val="200247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2F2444-3C19-CD64-EB6D-E20ED3F4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77830"/>
            <a:ext cx="11430000" cy="17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3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5069</TotalTime>
  <Words>563</Words>
  <Application>Microsoft Office PowerPoint</Application>
  <PresentationFormat>Widescreen</PresentationFormat>
  <Paragraphs>94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Candara</vt:lpstr>
      <vt:lpstr>Consolas</vt:lpstr>
      <vt:lpstr>Söhne Mono</vt:lpstr>
      <vt:lpstr>Tech Computer 16x9</vt:lpstr>
      <vt:lpstr>Working with Chat Completions Part 2</vt:lpstr>
      <vt:lpstr>Dave Barry</vt:lpstr>
      <vt:lpstr>Where We Left Off…</vt:lpstr>
      <vt:lpstr>Let’s Go Even Deeper</vt:lpstr>
      <vt:lpstr>What Are Our Options?</vt:lpstr>
      <vt:lpstr>What You Already Know</vt:lpstr>
      <vt:lpstr>PowerPoint Presentation</vt:lpstr>
      <vt:lpstr>Number of Choices</vt:lpstr>
      <vt:lpstr>PowerPoint Presentation</vt:lpstr>
      <vt:lpstr>JSON Mode</vt:lpstr>
      <vt:lpstr>PowerPoint Presentation</vt:lpstr>
      <vt:lpstr>Deterministic Helper</vt:lpstr>
      <vt:lpstr>PowerPoint Presentation</vt:lpstr>
      <vt:lpstr>User Information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Chat Completions Part 1</dc:title>
  <dc:creator>Zain</dc:creator>
  <cp:lastModifiedBy>Zain Naboulsi</cp:lastModifiedBy>
  <cp:revision>3</cp:revision>
  <dcterms:created xsi:type="dcterms:W3CDTF">2024-02-05T00:50:55Z</dcterms:created>
  <dcterms:modified xsi:type="dcterms:W3CDTF">2024-04-10T02:33:03Z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