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7" r:id="rId3"/>
    <p:sldId id="395" r:id="rId4"/>
    <p:sldId id="396" r:id="rId5"/>
    <p:sldId id="387" r:id="rId6"/>
    <p:sldId id="400" r:id="rId7"/>
    <p:sldId id="401" r:id="rId8"/>
    <p:sldId id="342" r:id="rId9"/>
    <p:sldId id="403" r:id="rId10"/>
    <p:sldId id="398" r:id="rId11"/>
    <p:sldId id="402" r:id="rId12"/>
    <p:sldId id="404" r:id="rId13"/>
    <p:sldId id="3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https://platform.openai.com/docs/api-reference/chat/create#chat-create-logprobs</a:t>
            </a:r>
          </a:p>
          <a:p>
            <a:r>
              <a:rPr lang="en-US" dirty="0"/>
              <a:t>https://cookbook.openai.com/examples/using_logprobs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https://platform.openai.com/docs/api-reference/chat/create#chat-create-logprobs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4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https://platform.openai.com/docs/api-reference/chat/create#chat-create-top_logprobs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1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https://platform.openai.com/docs/api-reference/chat/create#chat-create-top_logprobs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Chat Completions Part 4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B2A5-52D6-44A2-75C0-5BFBF50E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Top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3C2F9-8B9F-EEF4-1AF8-6474A23BD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top_probs</a:t>
            </a:r>
            <a:r>
              <a:rPr lang="en-US" dirty="0"/>
              <a:t> argument</a:t>
            </a:r>
          </a:p>
        </p:txBody>
      </p:sp>
    </p:spTree>
    <p:extLst>
      <p:ext uri="{BB962C8B-B14F-4D97-AF65-F5344CB8AC3E}">
        <p14:creationId xmlns:p14="http://schemas.microsoft.com/office/powerpoint/2010/main" val="200247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648A8E-82B2-2F6D-2918-D36DFF4C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56" y="2563474"/>
            <a:ext cx="11178489" cy="17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0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2333-DB2A-FC6F-52BD-7AEA6594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AA6B-B6E2-C50B-56AE-D8C1317B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10134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Focus on the Most Likely Outcomes: </a:t>
            </a:r>
            <a:r>
              <a:rPr lang="en-US" sz="2400" dirty="0"/>
              <a:t>Top </a:t>
            </a:r>
            <a:r>
              <a:rPr lang="en-US" sz="2400" dirty="0" err="1"/>
              <a:t>logprobs</a:t>
            </a:r>
            <a:r>
              <a:rPr lang="en-US" sz="2400" dirty="0"/>
              <a:t> help focus computational resources and analysis on the most likely outcomes, reducing the complexity and increasing the efficiency of the process.</a:t>
            </a:r>
          </a:p>
          <a:p>
            <a:r>
              <a:rPr lang="en-US" sz="2400" b="1" dirty="0"/>
              <a:t>Improve Decision-Making: </a:t>
            </a:r>
            <a:r>
              <a:rPr lang="en-US" sz="2400" dirty="0"/>
              <a:t>By considering only the most probable options, models can make quicker and often more accurate decisions in real-time applications such as speech recognition or predictive typing.</a:t>
            </a:r>
          </a:p>
          <a:p>
            <a:r>
              <a:rPr lang="en-US" sz="2400" b="1" dirty="0"/>
              <a:t>Simplify the Output Space: </a:t>
            </a:r>
            <a:r>
              <a:rPr lang="en-US" sz="2400" dirty="0"/>
              <a:t>In scenarios with a large number of possible outcomes, top </a:t>
            </a:r>
            <a:r>
              <a:rPr lang="en-US" sz="2400" dirty="0" err="1"/>
              <a:t>logprobs</a:t>
            </a:r>
            <a:r>
              <a:rPr lang="en-US" sz="2400" dirty="0"/>
              <a:t> simplify the problem space, making it easier to handle and visualize.</a:t>
            </a:r>
          </a:p>
          <a:p>
            <a:r>
              <a:rPr lang="en-US" sz="2400" b="1" dirty="0"/>
              <a:t>Enhance Interpretability: </a:t>
            </a:r>
            <a:r>
              <a:rPr lang="en-US" sz="2400" dirty="0"/>
              <a:t>Analyzing the top </a:t>
            </a:r>
            <a:r>
              <a:rPr lang="en-US" sz="2400" dirty="0" err="1"/>
              <a:t>logprobs</a:t>
            </a:r>
            <a:r>
              <a:rPr lang="en-US" sz="2400" dirty="0"/>
              <a:t> makes it easier to understand what the model considers most likely, providing insights into its behavior and decision-making process.</a:t>
            </a:r>
          </a:p>
          <a:p>
            <a:r>
              <a:rPr lang="en-US" sz="2400" b="1" dirty="0"/>
              <a:t>Reduce Storage and Computational Costs: </a:t>
            </a:r>
            <a:r>
              <a:rPr lang="en-US" sz="2400" dirty="0"/>
              <a:t>Storing and processing only the top probabilities instead of the entire distribution saves on memory and speeds up computations, which is crucial for deploying models on devices with limited resources.</a:t>
            </a:r>
          </a:p>
        </p:txBody>
      </p:sp>
    </p:spTree>
    <p:extLst>
      <p:ext uri="{BB962C8B-B14F-4D97-AF65-F5344CB8AC3E}">
        <p14:creationId xmlns:p14="http://schemas.microsoft.com/office/powerpoint/2010/main" val="12435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83F55-F90C-8D12-5909-F60933FF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/>
          <a:lstStyle/>
          <a:p>
            <a:r>
              <a:rPr lang="en-US" sz="3600" dirty="0"/>
              <a:t>Lech </a:t>
            </a:r>
            <a:br>
              <a:rPr lang="en-US" sz="3600" dirty="0"/>
            </a:br>
            <a:r>
              <a:rPr lang="en-US" sz="3600" dirty="0"/>
              <a:t>Walesa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1104900"/>
            <a:ext cx="86868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“I use many different gadgets connected with computers; I use PCs, laptops and a Palm Pilot. I also use the Internet to visit websites, especially within Polish-language Internet. I usually go to political discussion groups and sites - of course, as I use my real name, people never believe that they are chatting with me!”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DDC1313-3C47-883A-148D-E6067B90D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08" y="0"/>
            <a:ext cx="7022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D8DE-4132-AB83-26AE-C7D74510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2" y="1185627"/>
            <a:ext cx="10025939" cy="306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17B58-B84A-20A8-D06D-9B983FF0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23" y="4404332"/>
            <a:ext cx="5228754" cy="22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9189E2-B734-8D01-8146-25A173D9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Options?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B807E-1013-2CD7-D380-8C203EF1E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messages</a:t>
            </a:r>
          </a:p>
          <a:p>
            <a:r>
              <a:rPr lang="en-US" strike="sngStrike" dirty="0"/>
              <a:t>model</a:t>
            </a:r>
          </a:p>
          <a:p>
            <a:r>
              <a:rPr lang="en-US" strike="sngStrike" dirty="0"/>
              <a:t>frequency_penalty</a:t>
            </a:r>
          </a:p>
          <a:p>
            <a:r>
              <a:rPr lang="en-US" strike="sngStrike" dirty="0"/>
              <a:t>logit_bias</a:t>
            </a:r>
          </a:p>
          <a:p>
            <a:r>
              <a:rPr lang="en-US" dirty="0"/>
              <a:t>logprobs</a:t>
            </a:r>
          </a:p>
          <a:p>
            <a:r>
              <a:rPr lang="en-US" dirty="0"/>
              <a:t>top_logprobs</a:t>
            </a:r>
          </a:p>
          <a:p>
            <a:r>
              <a:rPr lang="en-US" strike="sngStrike" dirty="0"/>
              <a:t>max_tokens</a:t>
            </a:r>
          </a:p>
          <a:p>
            <a:r>
              <a:rPr lang="en-US" strike="sngStrike" dirty="0"/>
              <a:t>n</a:t>
            </a:r>
          </a:p>
          <a:p>
            <a:r>
              <a:rPr lang="en-US" strike="sngStrike" dirty="0"/>
              <a:t>presence_penalty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9E433F-4384-4586-C612-8049E4F63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response_format</a:t>
            </a:r>
          </a:p>
          <a:p>
            <a:r>
              <a:rPr lang="en-US" strike="sngStrike" dirty="0"/>
              <a:t>seed</a:t>
            </a:r>
          </a:p>
          <a:p>
            <a:r>
              <a:rPr lang="en-US" strike="sngStrike" dirty="0"/>
              <a:t>stop</a:t>
            </a:r>
          </a:p>
          <a:p>
            <a:r>
              <a:rPr lang="en-US" strike="sngStrike" dirty="0"/>
              <a:t>stream</a:t>
            </a:r>
          </a:p>
          <a:p>
            <a:r>
              <a:rPr lang="en-US" strike="sngStrike" dirty="0"/>
              <a:t>temperature</a:t>
            </a:r>
          </a:p>
          <a:p>
            <a:r>
              <a:rPr lang="en-US" strike="sngStrike" dirty="0"/>
              <a:t>top_p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tool_choice</a:t>
            </a:r>
          </a:p>
          <a:p>
            <a:r>
              <a:rPr lang="en-US" strike="sngStrike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1408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4F79-0591-E8AE-E4E9-721559A5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2FBAC-C1FA-1CC9-6D36-BA7CD8E84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logprobs</a:t>
            </a:r>
            <a:r>
              <a:rPr lang="en-US" dirty="0"/>
              <a:t> argument</a:t>
            </a:r>
          </a:p>
        </p:txBody>
      </p:sp>
    </p:spTree>
    <p:extLst>
      <p:ext uri="{BB962C8B-B14F-4D97-AF65-F5344CB8AC3E}">
        <p14:creationId xmlns:p14="http://schemas.microsoft.com/office/powerpoint/2010/main" val="331521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63B2F-A124-CA60-663C-B0108440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40" y="2786091"/>
            <a:ext cx="10696921" cy="12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5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9578-6981-E834-0504-DAAF6012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42627A-2E8D-C097-72B5-AE981F97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8125"/>
            <a:ext cx="66675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6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8D3-6530-0D47-9474-B7BAF4FD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161925"/>
            <a:ext cx="9144000" cy="762000"/>
          </a:xfrm>
        </p:spPr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B86C-26F4-0A2F-AA5C-96AF6F01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95400"/>
            <a:ext cx="10287000" cy="5410200"/>
          </a:xfrm>
        </p:spPr>
        <p:txBody>
          <a:bodyPr>
            <a:normAutofit/>
          </a:bodyPr>
          <a:lstStyle/>
          <a:p>
            <a:r>
              <a:rPr lang="en-US" sz="2400" b="1" dirty="0"/>
              <a:t>Avoiding Tiny Numbers: </a:t>
            </a:r>
            <a:r>
              <a:rPr lang="en-US" sz="2400" dirty="0"/>
              <a:t>Using logarithms helps manage extremely small probabilities by transforming them into larger, more manageable numbers.</a:t>
            </a:r>
          </a:p>
          <a:p>
            <a:r>
              <a:rPr lang="en-US" sz="2400" b="1" dirty="0"/>
              <a:t>Easier Calculations: </a:t>
            </a:r>
            <a:r>
              <a:rPr lang="en-US" sz="2400" dirty="0"/>
              <a:t>Logarithms turn multiplication of probabilities into addition, simplifying calculations.</a:t>
            </a:r>
          </a:p>
          <a:p>
            <a:r>
              <a:rPr lang="en-US" sz="2400" b="1" dirty="0"/>
              <a:t>Dealing with Zero: </a:t>
            </a:r>
            <a:r>
              <a:rPr lang="en-US" sz="2400" dirty="0"/>
              <a:t>Logarithms convert a probability of zero into negative infinity, which can be handled specially to avoid issues in multiplication.</a:t>
            </a:r>
          </a:p>
          <a:p>
            <a:r>
              <a:rPr lang="en-US" sz="2400" b="1" dirty="0"/>
              <a:t>Improving Computer Learning: </a:t>
            </a:r>
            <a:r>
              <a:rPr lang="en-US" sz="2400" dirty="0"/>
              <a:t>Using log probabilities helps in training models more smoothly and with fewer numerical issues.</a:t>
            </a:r>
          </a:p>
          <a:p>
            <a:r>
              <a:rPr lang="en-US" sz="2400" b="1" dirty="0"/>
              <a:t>Measuring Information: </a:t>
            </a:r>
            <a:r>
              <a:rPr lang="en-US" sz="2400" dirty="0"/>
              <a:t>Logarithms are essential in measuring the amount of information or uncertainty in predictions.</a:t>
            </a:r>
          </a:p>
          <a:p>
            <a:r>
              <a:rPr lang="en-US" sz="2400" b="1" dirty="0"/>
              <a:t>Handling a Wide Range of Values: </a:t>
            </a:r>
            <a:r>
              <a:rPr lang="en-US" sz="2400" dirty="0"/>
              <a:t>Logarithms allow for a broader, more reliable representation of varying magnitudes in probabilities.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0010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5239</TotalTime>
  <Words>549</Words>
  <Application>Microsoft Office PowerPoint</Application>
  <PresentationFormat>Widescreen</PresentationFormat>
  <Paragraphs>57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Working with Chat Completions Part 4</vt:lpstr>
      <vt:lpstr>Lech  Walesa</vt:lpstr>
      <vt:lpstr>PowerPoint Presentation</vt:lpstr>
      <vt:lpstr>Membership has its privileges</vt:lpstr>
      <vt:lpstr>What Are Our Options?</vt:lpstr>
      <vt:lpstr>Getting Probabilities</vt:lpstr>
      <vt:lpstr>PowerPoint Presentation</vt:lpstr>
      <vt:lpstr>Prediction</vt:lpstr>
      <vt:lpstr>Why Bother?</vt:lpstr>
      <vt:lpstr>Looking at the Top Probabilities</vt:lpstr>
      <vt:lpstr>PowerPoint Presentation</vt:lpstr>
      <vt:lpstr>Why Use This?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Chat Completions Part 4</dc:title>
  <dc:creator>Zain</dc:creator>
  <cp:lastModifiedBy>Zain Naboulsi</cp:lastModifiedBy>
  <cp:revision>3</cp:revision>
  <dcterms:created xsi:type="dcterms:W3CDTF">2024-02-05T00:50:55Z</dcterms:created>
  <dcterms:modified xsi:type="dcterms:W3CDTF">2024-04-16T01:49:53Z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