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7" r:id="rId3"/>
    <p:sldId id="395" r:id="rId4"/>
    <p:sldId id="396" r:id="rId5"/>
    <p:sldId id="387" r:id="rId6"/>
    <p:sldId id="400" r:id="rId7"/>
    <p:sldId id="401" r:id="rId8"/>
    <p:sldId id="398" r:id="rId9"/>
    <p:sldId id="402" r:id="rId10"/>
    <p:sldId id="3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48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https://platform.openai.com/docs/api-reference/chat/create#chat-create-tool_choice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1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https://platform.openai.com/docs/api-reference/chat/create#chat-create-tool_choice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0584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Chat Completions Part 5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83F55-F90C-8D12-5909-F60933FF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2250"/>
            <a:ext cx="2599723" cy="1333500"/>
          </a:xfrm>
        </p:spPr>
        <p:txBody>
          <a:bodyPr/>
          <a:lstStyle/>
          <a:p>
            <a:r>
              <a:rPr lang="en-US" sz="3600" dirty="0"/>
              <a:t>Anne McCaffrey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2000250"/>
            <a:ext cx="8686800" cy="2857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“I think the Internet, particularly the availability of information, is great. I do a lot of correspondence on-line and have a chat line to talk to my fans as well.”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D8DE-4132-AB83-26AE-C7D74510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72" y="1185627"/>
            <a:ext cx="10025939" cy="306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17B58-B84A-20A8-D06D-9B983FF05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23" y="4404332"/>
            <a:ext cx="5228754" cy="22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9189E2-B734-8D01-8146-25A173D9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Options?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B807E-1013-2CD7-D380-8C203EF1EA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messages</a:t>
            </a:r>
          </a:p>
          <a:p>
            <a:r>
              <a:rPr lang="en-US" strike="sngStrike" dirty="0"/>
              <a:t>model</a:t>
            </a:r>
          </a:p>
          <a:p>
            <a:r>
              <a:rPr lang="en-US" strike="sngStrike" dirty="0"/>
              <a:t>frequency_penalty</a:t>
            </a:r>
          </a:p>
          <a:p>
            <a:r>
              <a:rPr lang="en-US" strike="sngStrike" dirty="0"/>
              <a:t>logit_bias</a:t>
            </a:r>
          </a:p>
          <a:p>
            <a:r>
              <a:rPr lang="en-US" strike="sngStrike" dirty="0"/>
              <a:t>logprobs</a:t>
            </a:r>
          </a:p>
          <a:p>
            <a:r>
              <a:rPr lang="en-US" strike="sngStrike" dirty="0"/>
              <a:t>top_logprobs</a:t>
            </a:r>
          </a:p>
          <a:p>
            <a:r>
              <a:rPr lang="en-US" strike="sngStrike" dirty="0"/>
              <a:t>max_tokens</a:t>
            </a:r>
          </a:p>
          <a:p>
            <a:r>
              <a:rPr lang="en-US" strike="sngStrike" dirty="0"/>
              <a:t>n</a:t>
            </a:r>
          </a:p>
          <a:p>
            <a:r>
              <a:rPr lang="en-US" strike="sngStrike" dirty="0"/>
              <a:t>presence_penalty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9E433F-4384-4586-C612-8049E4F63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response_format</a:t>
            </a:r>
          </a:p>
          <a:p>
            <a:r>
              <a:rPr lang="en-US" strike="sngStrike" dirty="0"/>
              <a:t>seed</a:t>
            </a:r>
          </a:p>
          <a:p>
            <a:r>
              <a:rPr lang="en-US" strike="sngStrike" dirty="0"/>
              <a:t>stop</a:t>
            </a:r>
          </a:p>
          <a:p>
            <a:r>
              <a:rPr lang="en-US" strike="sngStrike" dirty="0"/>
              <a:t>stream</a:t>
            </a:r>
          </a:p>
          <a:p>
            <a:r>
              <a:rPr lang="en-US" strike="sngStrike" dirty="0"/>
              <a:t>temperature</a:t>
            </a:r>
          </a:p>
          <a:p>
            <a:r>
              <a:rPr lang="en-US" strike="sngStrike" dirty="0"/>
              <a:t>top_p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tool_choice</a:t>
            </a:r>
          </a:p>
          <a:p>
            <a:r>
              <a:rPr lang="en-US" strike="sngStrike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1408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4F79-0591-E8AE-E4E9-721559A5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Tools </a:t>
            </a:r>
            <a:br>
              <a:rPr lang="en-US" dirty="0"/>
            </a:br>
            <a:r>
              <a:rPr lang="en-US" dirty="0"/>
              <a:t>(aka Functions)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2FBAC-C1FA-1CC9-6D36-BA7CD8E84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tools argument</a:t>
            </a:r>
          </a:p>
        </p:txBody>
      </p:sp>
    </p:spTree>
    <p:extLst>
      <p:ext uri="{BB962C8B-B14F-4D97-AF65-F5344CB8AC3E}">
        <p14:creationId xmlns:p14="http://schemas.microsoft.com/office/powerpoint/2010/main" val="331521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998C9-E335-FAF7-50A0-CEDA914F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80" y="0"/>
            <a:ext cx="7406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5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B2A5-52D6-44A2-75C0-5BFBF50E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3C2F9-8B9F-EEF4-1AF8-6474A23BD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tool_choice</a:t>
            </a:r>
            <a:r>
              <a:rPr lang="en-US" dirty="0"/>
              <a:t> argument</a:t>
            </a:r>
          </a:p>
        </p:txBody>
      </p:sp>
    </p:spTree>
    <p:extLst>
      <p:ext uri="{BB962C8B-B14F-4D97-AF65-F5344CB8AC3E}">
        <p14:creationId xmlns:p14="http://schemas.microsoft.com/office/powerpoint/2010/main" val="200247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00BA75-559C-3FBB-1052-A19AB8736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53" y="0"/>
            <a:ext cx="7248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0666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6233</TotalTime>
  <Words>225</Words>
  <Application>Microsoft Office PowerPoint</Application>
  <PresentationFormat>Widescreen</PresentationFormat>
  <Paragraphs>42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Working with Chat Completions Part 5</vt:lpstr>
      <vt:lpstr>Anne McCaffrey</vt:lpstr>
      <vt:lpstr>PowerPoint Presentation</vt:lpstr>
      <vt:lpstr>Membership has its privileges</vt:lpstr>
      <vt:lpstr>What Are Our Options?</vt:lpstr>
      <vt:lpstr>Using Tools  (aka Functions)</vt:lpstr>
      <vt:lpstr>PowerPoint Presentation</vt:lpstr>
      <vt:lpstr>Choosing the Right Tool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Chat Completions Part 5</dc:title>
  <cp:lastModifiedBy>Zain Naboulsi</cp:lastModifiedBy>
  <cp:revision>2</cp:revision>
  <dcterms:created xsi:type="dcterms:W3CDTF">2024-02-05T00:50:55Z</dcterms:created>
  <dcterms:modified xsi:type="dcterms:W3CDTF">2024-04-17T00:52:05Z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