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386" r:id="rId4"/>
    <p:sldId id="279" r:id="rId5"/>
    <p:sldId id="387" r:id="rId6"/>
    <p:sldId id="388" r:id="rId7"/>
    <p:sldId id="396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703" autoAdjust="0"/>
  </p:normalViewPr>
  <p:slideViewPr>
    <p:cSldViewPr>
      <p:cViewPr varScale="1">
        <p:scale>
          <a:sx n="80" d="100"/>
          <a:sy n="80" d="100"/>
        </p:scale>
        <p:origin x="21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Before getting just the content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After getting just the content of the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https://platform.openai.com/docs/guides/text-generation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https://platform.openai.com/playground/chat</a:t>
            </a:r>
          </a:p>
          <a:p>
            <a:r>
              <a:rPr lang="en-US" dirty="0"/>
              <a:t>https://platform.openai.com/docs/api-reference/chat/create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Chat Completions Part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F6C0-4E2D-EF27-9FD7-ACCF6CD2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448800" cy="1143000"/>
          </a:xfrm>
        </p:spPr>
        <p:txBody>
          <a:bodyPr/>
          <a:lstStyle/>
          <a:p>
            <a:r>
              <a:rPr lang="en-US" dirty="0"/>
              <a:t>Max_Tokens (Limited to Context Length)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22A4C-06A0-1624-2B3A-9FA51BEA0579}"/>
              </a:ext>
            </a:extLst>
          </p:cNvPr>
          <p:cNvSpPr txBox="1"/>
          <p:nvPr/>
        </p:nvSpPr>
        <p:spPr>
          <a:xfrm>
            <a:off x="571500" y="2057400"/>
            <a:ext cx="1135379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48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2B52-71F8-79DB-0277-42A68638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/>
              <a:t>Stop (Words)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732EC-F336-2302-E9A1-34DD17E37430}"/>
              </a:ext>
            </a:extLst>
          </p:cNvPr>
          <p:cNvSpPr txBox="1"/>
          <p:nvPr/>
        </p:nvSpPr>
        <p:spPr>
          <a:xfrm>
            <a:off x="304800" y="1447800"/>
            <a:ext cx="11430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88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848B-EC3F-C817-95C8-56BE528B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62000"/>
          </a:xfrm>
        </p:spPr>
        <p:txBody>
          <a:bodyPr/>
          <a:lstStyle/>
          <a:p>
            <a:r>
              <a:rPr lang="en-US" dirty="0" err="1"/>
              <a:t>Top_P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6573-8801-57AE-43B2-AEFB05EA5924}"/>
              </a:ext>
            </a:extLst>
          </p:cNvPr>
          <p:cNvSpPr txBox="1"/>
          <p:nvPr/>
        </p:nvSpPr>
        <p:spPr>
          <a:xfrm>
            <a:off x="304800" y="1295400"/>
            <a:ext cx="115062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29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B7B9-62F2-47B7-3B7C-2358F9BC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r>
              <a:rPr lang="en-US" dirty="0"/>
              <a:t>Frequency_Penalty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0E78A-05A4-07FF-32AD-DEF29C4086AC}"/>
              </a:ext>
            </a:extLst>
          </p:cNvPr>
          <p:cNvSpPr txBox="1"/>
          <p:nvPr/>
        </p:nvSpPr>
        <p:spPr>
          <a:xfrm>
            <a:off x="228600" y="1143000"/>
            <a:ext cx="11658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34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B3AD-282F-A30B-B3CD-3809DFEA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Presence_Penalty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8736-837F-BFDE-C247-3F2B6D3AA8A7}"/>
              </a:ext>
            </a:extLst>
          </p:cNvPr>
          <p:cNvSpPr txBox="1"/>
          <p:nvPr/>
        </p:nvSpPr>
        <p:spPr>
          <a:xfrm>
            <a:off x="266700" y="1256467"/>
            <a:ext cx="11658599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presence_penalty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59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877" y="2762250"/>
            <a:ext cx="3122613" cy="1333500"/>
          </a:xfrm>
        </p:spPr>
        <p:txBody>
          <a:bodyPr/>
          <a:lstStyle/>
          <a:p>
            <a:r>
              <a:rPr lang="en-US" sz="3600" dirty="0"/>
              <a:t>Steven</a:t>
            </a:r>
            <a:br>
              <a:rPr lang="en-US" sz="3600" dirty="0"/>
            </a:br>
            <a:r>
              <a:rPr lang="en-US" sz="3600" dirty="0"/>
              <a:t>Magee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95500"/>
            <a:ext cx="86868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“I always assume a strange person that is chatting with me is an undercover police officer.”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FD4-14BB-8119-8945-976B4D28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9144000" cy="609600"/>
          </a:xfrm>
        </p:spPr>
        <p:txBody>
          <a:bodyPr/>
          <a:lstStyle/>
          <a:p>
            <a:r>
              <a:rPr lang="en-US" dirty="0"/>
              <a:t>Where We Left Off…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F9CC6-261A-18AB-2BC4-A3D47B7FE995}"/>
              </a:ext>
            </a:extLst>
          </p:cNvPr>
          <p:cNvSpPr txBox="1"/>
          <p:nvPr/>
        </p:nvSpPr>
        <p:spPr>
          <a:xfrm>
            <a:off x="609600" y="1446353"/>
            <a:ext cx="1112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message.content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122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9EAD-CBC4-1951-5618-178C81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4EB5B-B555-A977-18C0-93C5B715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10058400" cy="2743200"/>
          </a:xfrm>
        </p:spPr>
        <p:txBody>
          <a:bodyPr/>
          <a:lstStyle/>
          <a:p>
            <a:r>
              <a:rPr lang="en-US" dirty="0"/>
              <a:t>Let’s Go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EB47-D27F-9919-473E-CA5E778B2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the Simple Chat Completion</a:t>
            </a:r>
          </a:p>
        </p:txBody>
      </p:sp>
    </p:spTree>
    <p:extLst>
      <p:ext uri="{BB962C8B-B14F-4D97-AF65-F5344CB8AC3E}">
        <p14:creationId xmlns:p14="http://schemas.microsoft.com/office/powerpoint/2010/main" val="193862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189E2-B734-8D01-8146-25A173D9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Options?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B807E-1013-2CD7-D380-8C203EF1E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messages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frequency_penalty</a:t>
            </a:r>
          </a:p>
          <a:p>
            <a:r>
              <a:rPr lang="en-US" dirty="0"/>
              <a:t>logit_bias</a:t>
            </a:r>
          </a:p>
          <a:p>
            <a:r>
              <a:rPr lang="en-US" dirty="0"/>
              <a:t>logprobs</a:t>
            </a:r>
          </a:p>
          <a:p>
            <a:r>
              <a:rPr lang="en-US" dirty="0"/>
              <a:t>top_logprobs</a:t>
            </a:r>
          </a:p>
          <a:p>
            <a:r>
              <a:rPr lang="en-US" dirty="0"/>
              <a:t>max_tokens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presence_penalty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9E433F-4384-4586-C612-8049E4F63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response_format</a:t>
            </a:r>
          </a:p>
          <a:p>
            <a:r>
              <a:rPr lang="en-US" dirty="0"/>
              <a:t>seed</a:t>
            </a:r>
          </a:p>
          <a:p>
            <a:r>
              <a:rPr lang="en-US" dirty="0"/>
              <a:t>stop</a:t>
            </a:r>
          </a:p>
          <a:p>
            <a:r>
              <a:rPr lang="en-US" dirty="0"/>
              <a:t>stream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top_p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tool_choice</a:t>
            </a:r>
          </a:p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408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27FEA-214E-E80C-E6E3-035779F9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941"/>
            <a:ext cx="9144000" cy="628859"/>
          </a:xfrm>
        </p:spPr>
        <p:txBody>
          <a:bodyPr/>
          <a:lstStyle/>
          <a:p>
            <a:r>
              <a:rPr lang="en-US" dirty="0"/>
              <a:t>Review Time!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A320F-7C1D-786E-CCE3-B0BD99EC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9144000" cy="571500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messages </a:t>
            </a:r>
          </a:p>
          <a:p>
            <a:r>
              <a:rPr lang="en-US" sz="3200" dirty="0">
                <a:solidFill>
                  <a:srgbClr val="FFFFFF"/>
                </a:solidFill>
                <a:latin typeface="Söhne Mono"/>
              </a:rPr>
              <a:t>m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odel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temperature 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max_tokens</a:t>
            </a:r>
          </a:p>
          <a:p>
            <a:r>
              <a:rPr lang="en-US" sz="3200" dirty="0"/>
              <a:t>stop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top_p</a:t>
            </a:r>
            <a:endParaRPr lang="en-US" sz="3200" dirty="0"/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frequency_penalty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presence_penalty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AE77F-9230-9F3C-CA59-3FD1EDF9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66800"/>
            <a:ext cx="7696200" cy="57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BF7D3-F79D-EBD2-DB17-04730383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6038162" cy="3405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D1012-97B7-9A86-B281-125EAFED9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13538"/>
            <a:ext cx="6096000" cy="3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30CB0-24AA-9FFE-8819-4640B8A1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Messages are 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90D9C-0EA4-F5B2-FC8F-94EB2AE73915}"/>
              </a:ext>
            </a:extLst>
          </p:cNvPr>
          <p:cNvSpPr txBox="1"/>
          <p:nvPr/>
        </p:nvSpPr>
        <p:spPr>
          <a:xfrm>
            <a:off x="381000" y="1905000"/>
            <a:ext cx="112014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890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AD9-20FA-4BCF-7ABA-7A304276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from 0 to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816D9-9DC8-B8F8-F05B-C0A8843B361E}"/>
              </a:ext>
            </a:extLst>
          </p:cNvPr>
          <p:cNvSpPr txBox="1"/>
          <p:nvPr/>
        </p:nvSpPr>
        <p:spPr>
          <a:xfrm>
            <a:off x="762000" y="2021681"/>
            <a:ext cx="10896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23217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4911</TotalTime>
  <Words>1178</Words>
  <Application>Microsoft Office PowerPoint</Application>
  <PresentationFormat>Widescreen</PresentationFormat>
  <Paragraphs>165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Candara</vt:lpstr>
      <vt:lpstr>Consolas</vt:lpstr>
      <vt:lpstr>Söhne Mono</vt:lpstr>
      <vt:lpstr>Tech Computer 16x9</vt:lpstr>
      <vt:lpstr>Working with Chat Completions Part 1</vt:lpstr>
      <vt:lpstr>Steven Magee</vt:lpstr>
      <vt:lpstr>Where We Left Off…</vt:lpstr>
      <vt:lpstr>Let’s Go Deeper</vt:lpstr>
      <vt:lpstr>What Are Our Options?</vt:lpstr>
      <vt:lpstr>Review Time!</vt:lpstr>
      <vt:lpstr>PowerPoint Presentation</vt:lpstr>
      <vt:lpstr>Model and Messages are Required</vt:lpstr>
      <vt:lpstr>Temperature from 0 to 2</vt:lpstr>
      <vt:lpstr>Max_Tokens (Limited to Context Length)</vt:lpstr>
      <vt:lpstr>Stop (Words) </vt:lpstr>
      <vt:lpstr>Top_P </vt:lpstr>
      <vt:lpstr>Frequency_Penalty</vt:lpstr>
      <vt:lpstr>Presence_Penalty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Chat Completions Part 1</dc:title>
  <dc:creator>Zain</dc:creator>
  <cp:lastModifiedBy>Zain Naboulsi</cp:lastModifiedBy>
  <cp:revision>4</cp:revision>
  <dcterms:created xsi:type="dcterms:W3CDTF">2024-02-05T00:50:55Z</dcterms:created>
  <dcterms:modified xsi:type="dcterms:W3CDTF">2024-04-09T12:20:24Z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