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395" r:id="rId4"/>
    <p:sldId id="396" r:id="rId5"/>
    <p:sldId id="401" r:id="rId6"/>
    <p:sldId id="413" r:id="rId7"/>
    <p:sldId id="414" r:id="rId8"/>
    <p:sldId id="417" r:id="rId9"/>
    <p:sldId id="416" r:id="rId10"/>
    <p:sldId id="415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4" r:id="rId19"/>
    <p:sldId id="426" r:id="rId20"/>
    <p:sldId id="3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https://platform.openai.com/docs/api-reference/assistants/listAssistants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https://platform.openai.com/docs/api-reference/assistants/modifyAssistant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3:</a:t>
            </a:r>
            <a:br>
              <a:rPr lang="en-US" dirty="0"/>
            </a:br>
            <a:r>
              <a:rPr lang="en-US" dirty="0"/>
              <a:t>Managing Assistants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F2EAA6-6159-462D-BE9D-4BCF54D6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7" y="1888404"/>
            <a:ext cx="9755025" cy="30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B74F-9972-D308-02DA-08291877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Limit and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0A4DF-7274-86B5-3F48-E8DF0D08D025}"/>
              </a:ext>
            </a:extLst>
          </p:cNvPr>
          <p:cNvSpPr txBox="1"/>
          <p:nvPr/>
        </p:nvSpPr>
        <p:spPr>
          <a:xfrm>
            <a:off x="1638300" y="1752600"/>
            <a:ext cx="89154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asc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"Number of Assistants: 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168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332455-34B6-2F77-5E52-B6BDB940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2" y="1681202"/>
            <a:ext cx="10199836" cy="34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9980-5168-BCAE-AF97-E272E882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Pagination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3D710-A47F-3F79-7953-3036E1CD084F}"/>
              </a:ext>
            </a:extLst>
          </p:cNvPr>
          <p:cNvSpPr txBox="1"/>
          <p:nvPr/>
        </p:nvSpPr>
        <p:spPr>
          <a:xfrm>
            <a:off x="4648200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Start with no initial 'after' ID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Loop to fetch all pages of data until no more data is available going forward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asc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Use the last received ID as the 'after' parameter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data received is empty, which means no more data to fetch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Process each assistant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Update '</a:t>
            </a:r>
            <a:r>
              <a:rPr lang="en-US" sz="1200" b="0" dirty="0" err="1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 to the last assistant's ID in the current page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after_id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12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Put in a marker to show each page is done</a:t>
            </a:r>
            <a:endParaRPr lang="en-US" sz="12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"===END OF PAGE===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60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57EFC2-83E7-05AA-CEF7-58DF4EAB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428FD-54DC-EFDC-BD47-177278530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Constant in the Universe is Change!</a:t>
            </a:r>
          </a:p>
        </p:txBody>
      </p:sp>
    </p:spTree>
    <p:extLst>
      <p:ext uri="{BB962C8B-B14F-4D97-AF65-F5344CB8AC3E}">
        <p14:creationId xmlns:p14="http://schemas.microsoft.com/office/powerpoint/2010/main" val="147598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5A65E-5CD1-A8A9-2BA9-67BAACDF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98" y="1233585"/>
            <a:ext cx="8169603" cy="43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6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DAED-7233-8FDF-DD5E-29B5A91B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Updating Assistants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E2276-F1F5-FC6E-87B1-84A813CE9649}"/>
              </a:ext>
            </a:extLst>
          </p:cNvPr>
          <p:cNvSpPr txBox="1"/>
          <p:nvPr/>
        </p:nvSpPr>
        <p:spPr>
          <a:xfrm>
            <a:off x="1600200" y="1225689"/>
            <a:ext cx="8991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assistant that uses code interpreter.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modified_assistant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assistant_id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"asst_5aEb1Hk1RA3MNU4j5kzshyZ3"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"gpt-3.5-turbo"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personal data analyst. When asked a question, write Python code to answer the question."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"Python Code Helper"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"This assistant is designed to help you write Python code to answer questions as a personal data analyst."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somekey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somevalue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is_awesome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"False"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Lowercase dictionary keys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is_beta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0.6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09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BF8048-E093-1051-E4C6-2978C645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4B43E-98C3-F73F-B000-60DA0473F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Rid of Assistants You Don’t Need!</a:t>
            </a:r>
          </a:p>
        </p:txBody>
      </p:sp>
    </p:spTree>
    <p:extLst>
      <p:ext uri="{BB962C8B-B14F-4D97-AF65-F5344CB8AC3E}">
        <p14:creationId xmlns:p14="http://schemas.microsoft.com/office/powerpoint/2010/main" val="79920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504AB-6361-D671-4AB8-115900C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63" y="1105004"/>
            <a:ext cx="8979073" cy="46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85D3-353E-78E4-876C-015C8213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Deleting Assistants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F20B9-028D-B28E-A214-F02541E34554}"/>
              </a:ext>
            </a:extLst>
          </p:cNvPr>
          <p:cNvSpPr txBox="1"/>
          <p:nvPr/>
        </p:nvSpPr>
        <p:spPr>
          <a:xfrm>
            <a:off x="723900" y="2274838"/>
            <a:ext cx="10744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delete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"asst_5aEb1Hk1RA3MNU4j5kzshyZ3"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2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83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0" y="2762250"/>
            <a:ext cx="2599723" cy="1333500"/>
          </a:xfrm>
        </p:spPr>
        <p:txBody>
          <a:bodyPr/>
          <a:lstStyle/>
          <a:p>
            <a:r>
              <a:rPr lang="en-US" dirty="0"/>
              <a:t>Alexandra Erin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77" y="1990725"/>
            <a:ext cx="8686800" cy="2876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“Do not meddle in the affairs of Administrative Assistants, for they are petty and quick to misfile.”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95400"/>
            <a:ext cx="8153400" cy="3725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AFECF7-61EB-7947-7472-6652179D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006" y="5109607"/>
            <a:ext cx="6249988" cy="16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36F3F-8AA5-E677-5F2D-8E32DD1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Assistants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B16B7-71B8-6278-F38E-3D48789E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Make Some Assistants!</a:t>
            </a:r>
          </a:p>
        </p:txBody>
      </p:sp>
    </p:spTree>
    <p:extLst>
      <p:ext uri="{BB962C8B-B14F-4D97-AF65-F5344CB8AC3E}">
        <p14:creationId xmlns:p14="http://schemas.microsoft.com/office/powerpoint/2010/main" val="189518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8BDD-11FF-11FC-D6B8-E9BF8100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Assistants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10EFE-9A70-E394-2265-3B73C7076B92}"/>
              </a:ext>
            </a:extLst>
          </p:cNvPr>
          <p:cNvSpPr txBox="1"/>
          <p:nvPr/>
        </p:nvSpPr>
        <p:spPr>
          <a:xfrm>
            <a:off x="609600" y="1350288"/>
            <a:ext cx="11201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instance of the OpenAI class.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Create an assistant that uses code interpreter.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instructions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personal data analyst. When asked a question, write and run Python code to answer the question."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"Code Interpreter Assistant"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"key"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"value"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is_awesome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"True"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Lowercase dictionary keys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is_beta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"False"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response_format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[{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code_interpreter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}],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tool_resources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187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7F72B-24CC-FFC7-105E-6D5A2D0F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Assistants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5D24-701B-0AFC-98D5-A94EA36E8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Assistants Do I Have?</a:t>
            </a:r>
          </a:p>
        </p:txBody>
      </p:sp>
    </p:spTree>
    <p:extLst>
      <p:ext uri="{BB962C8B-B14F-4D97-AF65-F5344CB8AC3E}">
        <p14:creationId xmlns:p14="http://schemas.microsoft.com/office/powerpoint/2010/main" val="138617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5DC0B-CD2B-E1DB-3AB6-5FFDF76D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26" y="2209852"/>
            <a:ext cx="7176347" cy="24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2404-708E-F3C7-E2C4-C69109A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Simple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D910D-2126-C3CD-DD4D-3A9517F56C40}"/>
              </a:ext>
            </a:extLst>
          </p:cNvPr>
          <p:cNvSpPr txBox="1"/>
          <p:nvPr/>
        </p:nvSpPr>
        <p:spPr>
          <a:xfrm>
            <a:off x="1828800" y="1828800"/>
            <a:ext cx="8534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"Number of Assistants: 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my_assistants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533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8345</TotalTime>
  <Words>868</Words>
  <PresentationFormat>Widescreen</PresentationFormat>
  <Paragraphs>115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Working with Assistants Part 3: Managing Assistants</vt:lpstr>
      <vt:lpstr>Alexandra Erin</vt:lpstr>
      <vt:lpstr>PowerPoint Presentation</vt:lpstr>
      <vt:lpstr>Membership has its privileges</vt:lpstr>
      <vt:lpstr>Creating Assistants Review</vt:lpstr>
      <vt:lpstr>Demo: Creating Assistants Review</vt:lpstr>
      <vt:lpstr>Listing Assistants</vt:lpstr>
      <vt:lpstr>PowerPoint Presentation</vt:lpstr>
      <vt:lpstr>Demo: Simple List</vt:lpstr>
      <vt:lpstr>PowerPoint Presentation</vt:lpstr>
      <vt:lpstr>Demo: Limit and Order</vt:lpstr>
      <vt:lpstr>PowerPoint Presentation</vt:lpstr>
      <vt:lpstr>Demo: Pagination</vt:lpstr>
      <vt:lpstr>Modifying Assistants</vt:lpstr>
      <vt:lpstr>PowerPoint Presentation</vt:lpstr>
      <vt:lpstr>Demo: Updating Assistants</vt:lpstr>
      <vt:lpstr>Deleting Assistants</vt:lpstr>
      <vt:lpstr>PowerPoint Presentation</vt:lpstr>
      <vt:lpstr>Demo: Deleting Assistants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2024-02-05T00:50:55Z</dcterms:created>
  <dcterms:modified xsi:type="dcterms:W3CDTF">2024-05-06T21:59:38Z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