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69" r:id="rId3"/>
    <p:sldId id="472" r:id="rId4"/>
    <p:sldId id="474" r:id="rId5"/>
    <p:sldId id="473" r:id="rId6"/>
    <p:sldId id="475" r:id="rId7"/>
    <p:sldId id="483" r:id="rId8"/>
    <p:sldId id="395" r:id="rId9"/>
    <p:sldId id="396" r:id="rId10"/>
    <p:sldId id="470" r:id="rId11"/>
    <p:sldId id="477" r:id="rId12"/>
    <p:sldId id="415" r:id="rId13"/>
    <p:sldId id="471" r:id="rId14"/>
    <p:sldId id="480" r:id="rId15"/>
    <p:sldId id="517" r:id="rId16"/>
    <p:sldId id="482" r:id="rId17"/>
    <p:sldId id="3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100" d="100"/>
          <a:sy n="100" d="100"/>
        </p:scale>
        <p:origin x="2622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9D63F-981A-4528-B2D5-FA76A989011F}" type="doc">
      <dgm:prSet loTypeId="urn:microsoft.com/office/officeart/2005/8/layout/h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57A63E9-EC27-4DBC-AC45-21D42E5190C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Assistant Tools</a:t>
          </a:r>
        </a:p>
      </dgm:t>
    </dgm:pt>
    <dgm:pt modelId="{A840DC04-B975-452B-BEB6-6E6E555B066D}" type="parTrans" cxnId="{6B7DA16B-F159-41EE-9669-BBC036FA44E8}">
      <dgm:prSet/>
      <dgm:spPr/>
      <dgm:t>
        <a:bodyPr/>
        <a:lstStyle/>
        <a:p>
          <a:endParaRPr lang="en-US"/>
        </a:p>
      </dgm:t>
    </dgm:pt>
    <dgm:pt modelId="{DB6FA693-ED92-45D0-9281-6C3AF2C77C57}" type="sibTrans" cxnId="{6B7DA16B-F159-41EE-9669-BBC036FA44E8}">
      <dgm:prSet/>
      <dgm:spPr/>
      <dgm:t>
        <a:bodyPr/>
        <a:lstStyle/>
        <a:p>
          <a:endParaRPr lang="en-US"/>
        </a:p>
      </dgm:t>
    </dgm:pt>
    <dgm:pt modelId="{B8A6F51C-EC0D-487A-8B90-196C1CBBA6EB}">
      <dgm:prSet phldrT="[Text]" custT="1"/>
      <dgm:spPr/>
      <dgm:t>
        <a:bodyPr/>
        <a:lstStyle/>
        <a:p>
          <a:r>
            <a:rPr lang="en-US" sz="4000" dirty="0"/>
            <a:t>File Search</a:t>
          </a:r>
        </a:p>
      </dgm:t>
    </dgm:pt>
    <dgm:pt modelId="{2E709AC2-3481-4B5F-A769-D1EB51432E55}" type="parTrans" cxnId="{68E7AD76-0101-4548-B1B6-4CCDE66DB6CD}">
      <dgm:prSet/>
      <dgm:spPr/>
      <dgm:t>
        <a:bodyPr/>
        <a:lstStyle/>
        <a:p>
          <a:endParaRPr lang="en-US"/>
        </a:p>
      </dgm:t>
    </dgm:pt>
    <dgm:pt modelId="{529CE337-A9DC-47C1-9A02-7A491F08131A}" type="sibTrans" cxnId="{68E7AD76-0101-4548-B1B6-4CCDE66DB6CD}">
      <dgm:prSet/>
      <dgm:spPr/>
      <dgm:t>
        <a:bodyPr/>
        <a:lstStyle/>
        <a:p>
          <a:endParaRPr lang="en-US"/>
        </a:p>
      </dgm:t>
    </dgm:pt>
    <dgm:pt modelId="{85531DA6-47D3-4865-80EE-D168B504B9CE}">
      <dgm:prSet phldrT="[Text]"/>
      <dgm:spPr/>
      <dgm:t>
        <a:bodyPr/>
        <a:lstStyle/>
        <a:p>
          <a:r>
            <a:rPr lang="en-US" dirty="0"/>
            <a:t>Code Interpreter</a:t>
          </a:r>
        </a:p>
      </dgm:t>
    </dgm:pt>
    <dgm:pt modelId="{C1417560-FE0C-4A45-BE1B-F116574EFFF6}" type="parTrans" cxnId="{D4972628-F9EF-4F34-860F-8BB300066C2E}">
      <dgm:prSet/>
      <dgm:spPr/>
      <dgm:t>
        <a:bodyPr/>
        <a:lstStyle/>
        <a:p>
          <a:endParaRPr lang="en-US"/>
        </a:p>
      </dgm:t>
    </dgm:pt>
    <dgm:pt modelId="{3E628010-53E3-4FBE-8001-AAEFF4EB5A44}" type="sibTrans" cxnId="{D4972628-F9EF-4F34-860F-8BB300066C2E}">
      <dgm:prSet/>
      <dgm:spPr/>
      <dgm:t>
        <a:bodyPr/>
        <a:lstStyle/>
        <a:p>
          <a:endParaRPr lang="en-US"/>
        </a:p>
      </dgm:t>
    </dgm:pt>
    <dgm:pt modelId="{274E4B6C-FDDF-424D-A291-3FA31F2EA232}">
      <dgm:prSet phldrT="[Text]"/>
      <dgm:spPr/>
      <dgm:t>
        <a:bodyPr/>
        <a:lstStyle/>
        <a:p>
          <a:r>
            <a:rPr lang="en-US" dirty="0"/>
            <a:t>Function</a:t>
          </a:r>
        </a:p>
      </dgm:t>
    </dgm:pt>
    <dgm:pt modelId="{C91C9BB2-F000-49AB-9858-4A5E2A0C50B0}" type="parTrans" cxnId="{D8F64213-1ED1-4422-9E51-C70C5F8235D5}">
      <dgm:prSet/>
      <dgm:spPr/>
      <dgm:t>
        <a:bodyPr/>
        <a:lstStyle/>
        <a:p>
          <a:endParaRPr lang="en-US"/>
        </a:p>
      </dgm:t>
    </dgm:pt>
    <dgm:pt modelId="{D876260B-40B2-4AC2-AC5B-9ADA64D99C46}" type="sibTrans" cxnId="{D8F64213-1ED1-4422-9E51-C70C5F8235D5}">
      <dgm:prSet/>
      <dgm:spPr/>
      <dgm:t>
        <a:bodyPr/>
        <a:lstStyle/>
        <a:p>
          <a:endParaRPr lang="en-US"/>
        </a:p>
      </dgm:t>
    </dgm:pt>
    <dgm:pt modelId="{0573C6B6-6FCA-4383-96BB-5B6BE44A08E2}" type="pres">
      <dgm:prSet presAssocID="{C8F9D63F-981A-4528-B2D5-FA76A989011F}" presName="composite" presStyleCnt="0">
        <dgm:presLayoutVars>
          <dgm:chMax val="1"/>
          <dgm:dir/>
          <dgm:resizeHandles val="exact"/>
        </dgm:presLayoutVars>
      </dgm:prSet>
      <dgm:spPr/>
    </dgm:pt>
    <dgm:pt modelId="{33646BE4-E794-4B01-9FE2-145FF2A5EBCB}" type="pres">
      <dgm:prSet presAssocID="{057A63E9-EC27-4DBC-AC45-21D42E5190CC}" presName="roof" presStyleLbl="dkBgShp" presStyleIdx="0" presStyleCnt="2"/>
      <dgm:spPr/>
    </dgm:pt>
    <dgm:pt modelId="{7A17509F-44EC-4F68-9BD2-0D58E4F4B9C1}" type="pres">
      <dgm:prSet presAssocID="{057A63E9-EC27-4DBC-AC45-21D42E5190CC}" presName="pillars" presStyleCnt="0"/>
      <dgm:spPr/>
    </dgm:pt>
    <dgm:pt modelId="{97213150-194D-46E8-8031-20DBB7096402}" type="pres">
      <dgm:prSet presAssocID="{057A63E9-EC27-4DBC-AC45-21D42E5190CC}" presName="pillar1" presStyleLbl="node1" presStyleIdx="0" presStyleCnt="3">
        <dgm:presLayoutVars>
          <dgm:bulletEnabled val="1"/>
        </dgm:presLayoutVars>
      </dgm:prSet>
      <dgm:spPr/>
    </dgm:pt>
    <dgm:pt modelId="{C20FBB33-50FC-4F9F-B950-E288EB801D10}" type="pres">
      <dgm:prSet presAssocID="{85531DA6-47D3-4865-80EE-D168B504B9CE}" presName="pillarX" presStyleLbl="node1" presStyleIdx="1" presStyleCnt="3">
        <dgm:presLayoutVars>
          <dgm:bulletEnabled val="1"/>
        </dgm:presLayoutVars>
      </dgm:prSet>
      <dgm:spPr/>
    </dgm:pt>
    <dgm:pt modelId="{90600367-E149-47BD-A31D-2692BEEC0695}" type="pres">
      <dgm:prSet presAssocID="{274E4B6C-FDDF-424D-A291-3FA31F2EA232}" presName="pillarX" presStyleLbl="node1" presStyleIdx="2" presStyleCnt="3">
        <dgm:presLayoutVars>
          <dgm:bulletEnabled val="1"/>
        </dgm:presLayoutVars>
      </dgm:prSet>
      <dgm:spPr/>
    </dgm:pt>
    <dgm:pt modelId="{E413BE1B-B346-4ACF-9EF8-D9A19BEA4B2A}" type="pres">
      <dgm:prSet presAssocID="{057A63E9-EC27-4DBC-AC45-21D42E5190CC}" presName="base" presStyleLbl="dkBgShp" presStyleIdx="1" presStyleCnt="2"/>
      <dgm:spPr>
        <a:solidFill>
          <a:schemeClr val="accent6"/>
        </a:solidFill>
      </dgm:spPr>
    </dgm:pt>
  </dgm:ptLst>
  <dgm:cxnLst>
    <dgm:cxn modelId="{D8F64213-1ED1-4422-9E51-C70C5F8235D5}" srcId="{057A63E9-EC27-4DBC-AC45-21D42E5190CC}" destId="{274E4B6C-FDDF-424D-A291-3FA31F2EA232}" srcOrd="2" destOrd="0" parTransId="{C91C9BB2-F000-49AB-9858-4A5E2A0C50B0}" sibTransId="{D876260B-40B2-4AC2-AC5B-9ADA64D99C46}"/>
    <dgm:cxn modelId="{D4972628-F9EF-4F34-860F-8BB300066C2E}" srcId="{057A63E9-EC27-4DBC-AC45-21D42E5190CC}" destId="{85531DA6-47D3-4865-80EE-D168B504B9CE}" srcOrd="1" destOrd="0" parTransId="{C1417560-FE0C-4A45-BE1B-F116574EFFF6}" sibTransId="{3E628010-53E3-4FBE-8001-AAEFF4EB5A44}"/>
    <dgm:cxn modelId="{F528F65E-0E1D-426F-BF2A-CB81B88F37E3}" type="presOf" srcId="{057A63E9-EC27-4DBC-AC45-21D42E5190CC}" destId="{33646BE4-E794-4B01-9FE2-145FF2A5EBCB}" srcOrd="0" destOrd="0" presId="urn:microsoft.com/office/officeart/2005/8/layout/hList3"/>
    <dgm:cxn modelId="{6B7DA16B-F159-41EE-9669-BBC036FA44E8}" srcId="{C8F9D63F-981A-4528-B2D5-FA76A989011F}" destId="{057A63E9-EC27-4DBC-AC45-21D42E5190CC}" srcOrd="0" destOrd="0" parTransId="{A840DC04-B975-452B-BEB6-6E6E555B066D}" sibTransId="{DB6FA693-ED92-45D0-9281-6C3AF2C77C57}"/>
    <dgm:cxn modelId="{68E7AD76-0101-4548-B1B6-4CCDE66DB6CD}" srcId="{057A63E9-EC27-4DBC-AC45-21D42E5190CC}" destId="{B8A6F51C-EC0D-487A-8B90-196C1CBBA6EB}" srcOrd="0" destOrd="0" parTransId="{2E709AC2-3481-4B5F-A769-D1EB51432E55}" sibTransId="{529CE337-A9DC-47C1-9A02-7A491F08131A}"/>
    <dgm:cxn modelId="{B683AFAF-2347-42E0-BFCB-A4D4CF12DCE5}" type="presOf" srcId="{C8F9D63F-981A-4528-B2D5-FA76A989011F}" destId="{0573C6B6-6FCA-4383-96BB-5B6BE44A08E2}" srcOrd="0" destOrd="0" presId="urn:microsoft.com/office/officeart/2005/8/layout/hList3"/>
    <dgm:cxn modelId="{88752EB2-251F-448D-A1D5-095B1568DCCC}" type="presOf" srcId="{B8A6F51C-EC0D-487A-8B90-196C1CBBA6EB}" destId="{97213150-194D-46E8-8031-20DBB7096402}" srcOrd="0" destOrd="0" presId="urn:microsoft.com/office/officeart/2005/8/layout/hList3"/>
    <dgm:cxn modelId="{D7B727D0-6B0A-4118-90AD-B964223FF9C7}" type="presOf" srcId="{85531DA6-47D3-4865-80EE-D168B504B9CE}" destId="{C20FBB33-50FC-4F9F-B950-E288EB801D10}" srcOrd="0" destOrd="0" presId="urn:microsoft.com/office/officeart/2005/8/layout/hList3"/>
    <dgm:cxn modelId="{A9E0B3E6-9421-4A1A-A375-FDFB15ACAD97}" type="presOf" srcId="{274E4B6C-FDDF-424D-A291-3FA31F2EA232}" destId="{90600367-E149-47BD-A31D-2692BEEC0695}" srcOrd="0" destOrd="0" presId="urn:microsoft.com/office/officeart/2005/8/layout/hList3"/>
    <dgm:cxn modelId="{8F049A02-45D3-4256-9DAD-976C5B78CC93}" type="presParOf" srcId="{0573C6B6-6FCA-4383-96BB-5B6BE44A08E2}" destId="{33646BE4-E794-4B01-9FE2-145FF2A5EBCB}" srcOrd="0" destOrd="0" presId="urn:microsoft.com/office/officeart/2005/8/layout/hList3"/>
    <dgm:cxn modelId="{C3685027-CDA6-4769-AE2B-A4E55B5297F7}" type="presParOf" srcId="{0573C6B6-6FCA-4383-96BB-5B6BE44A08E2}" destId="{7A17509F-44EC-4F68-9BD2-0D58E4F4B9C1}" srcOrd="1" destOrd="0" presId="urn:microsoft.com/office/officeart/2005/8/layout/hList3"/>
    <dgm:cxn modelId="{9D69F805-63B6-4EF5-BFBF-B4E8EF559B78}" type="presParOf" srcId="{7A17509F-44EC-4F68-9BD2-0D58E4F4B9C1}" destId="{97213150-194D-46E8-8031-20DBB7096402}" srcOrd="0" destOrd="0" presId="urn:microsoft.com/office/officeart/2005/8/layout/hList3"/>
    <dgm:cxn modelId="{F2B59056-63FD-40B9-B2AC-15E3E1454BB4}" type="presParOf" srcId="{7A17509F-44EC-4F68-9BD2-0D58E4F4B9C1}" destId="{C20FBB33-50FC-4F9F-B950-E288EB801D10}" srcOrd="1" destOrd="0" presId="urn:microsoft.com/office/officeart/2005/8/layout/hList3"/>
    <dgm:cxn modelId="{309F9863-C0CF-4097-AEC1-7F95D986D6C8}" type="presParOf" srcId="{7A17509F-44EC-4F68-9BD2-0D58E4F4B9C1}" destId="{90600367-E149-47BD-A31D-2692BEEC0695}" srcOrd="2" destOrd="0" presId="urn:microsoft.com/office/officeart/2005/8/layout/hList3"/>
    <dgm:cxn modelId="{23E3AC43-9E5A-41F1-886D-A77459E19114}" type="presParOf" srcId="{0573C6B6-6FCA-4383-96BB-5B6BE44A08E2}" destId="{E413BE1B-B346-4ACF-9EF8-D9A19BEA4B2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46BE4-E794-4B01-9FE2-145FF2A5EBCB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Assistant Tools</a:t>
          </a:r>
        </a:p>
      </dsp:txBody>
      <dsp:txXfrm>
        <a:off x="0" y="0"/>
        <a:ext cx="8128000" cy="1625600"/>
      </dsp:txXfrm>
    </dsp:sp>
    <dsp:sp modelId="{97213150-194D-46E8-8031-20DBB7096402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File Search</a:t>
          </a:r>
        </a:p>
      </dsp:txBody>
      <dsp:txXfrm>
        <a:off x="3968" y="1625600"/>
        <a:ext cx="2706687" cy="3413760"/>
      </dsp:txXfrm>
    </dsp:sp>
    <dsp:sp modelId="{C20FBB33-50FC-4F9F-B950-E288EB801D10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solidFill>
          <a:schemeClr val="accent4">
            <a:hueOff val="-8680070"/>
            <a:satOff val="27051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Code Interpreter</a:t>
          </a:r>
        </a:p>
      </dsp:txBody>
      <dsp:txXfrm>
        <a:off x="2710656" y="1625600"/>
        <a:ext cx="2706687" cy="3413760"/>
      </dsp:txXfrm>
    </dsp:sp>
    <dsp:sp modelId="{90600367-E149-47BD-A31D-2692BEEC0695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solidFill>
          <a:schemeClr val="accent4">
            <a:hueOff val="-17360140"/>
            <a:satOff val="54102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Function</a:t>
          </a:r>
        </a:p>
      </dsp:txBody>
      <dsp:txXfrm>
        <a:off x="5417343" y="1625600"/>
        <a:ext cx="2706687" cy="3413760"/>
      </dsp:txXfrm>
    </dsp:sp>
    <dsp:sp modelId="{E413BE1B-B346-4ACF-9EF8-D9A19BEA4B2A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https://platform.openai.com/docs/assistants/tools/file-search/supported-files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https://platform.openai.com/docs/assistants/tools/file-search/quickstart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68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https://platform.openai.com/docs/api-reference/assistants/createAssistant#assistants-createassistant-tools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https://platform.openai.com/docs/api-reference/vector-stores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18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https://platform.openai.com/docs/api-reference/vector-stores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https://platform.openai.com/docs/api-reference/vector-stores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9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https://platform.openai.com/docs/assistants/tools/file-search/managing-costs-with-expiration-policies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Working with</a:t>
            </a:r>
            <a:br>
              <a:rPr lang="en-US" dirty="0"/>
            </a:br>
            <a:r>
              <a:rPr lang="en-US" dirty="0"/>
              <a:t>Assistants Part 12:</a:t>
            </a:r>
            <a:br>
              <a:rPr lang="en-US" dirty="0"/>
            </a:br>
            <a:r>
              <a:rPr lang="en-US" dirty="0"/>
              <a:t>Working with File Search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DCB06-4ACB-5D72-6296-54FE082E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Vector Stores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FE1F-A9CA-D4AA-4CCB-2FDAB1667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Your Data for Searches</a:t>
            </a:r>
          </a:p>
        </p:txBody>
      </p:sp>
    </p:spTree>
    <p:extLst>
      <p:ext uri="{BB962C8B-B14F-4D97-AF65-F5344CB8AC3E}">
        <p14:creationId xmlns:p14="http://schemas.microsoft.com/office/powerpoint/2010/main" val="61063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510F1-AD23-54CC-6435-DB85385E8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54" y="2428933"/>
            <a:ext cx="11337492" cy="20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6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D311F6C-E3DD-25A1-B91B-BC8F8DCF745E}"/>
              </a:ext>
            </a:extLst>
          </p:cNvPr>
          <p:cNvGrpSpPr/>
          <p:nvPr/>
        </p:nvGrpSpPr>
        <p:grpSpPr>
          <a:xfrm>
            <a:off x="533400" y="2286000"/>
            <a:ext cx="10706101" cy="3124200"/>
            <a:chOff x="645317" y="2590800"/>
            <a:chExt cx="9677402" cy="22113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0651BA-F1D4-B671-B095-4FFB606B330B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3576588" y="3696480"/>
              <a:ext cx="3129012" cy="0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63D6B0-3308-C1AA-7017-809D0634B411}"/>
                </a:ext>
              </a:extLst>
            </p:cNvPr>
            <p:cNvSpPr txBox="1"/>
            <p:nvPr/>
          </p:nvSpPr>
          <p:spPr>
            <a:xfrm>
              <a:off x="4849987" y="3171040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RUN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00FCD53-84CC-77AB-32A3-5189853FEE7A}"/>
                </a:ext>
              </a:extLst>
            </p:cNvPr>
            <p:cNvGrpSpPr/>
            <p:nvPr/>
          </p:nvGrpSpPr>
          <p:grpSpPr>
            <a:xfrm>
              <a:off x="645317" y="2590800"/>
              <a:ext cx="2931271" cy="2211360"/>
              <a:chOff x="645317" y="2590800"/>
              <a:chExt cx="2931271" cy="22113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5DFB09-6478-67D6-18A5-00968E77417C}"/>
                  </a:ext>
                </a:extLst>
              </p:cNvPr>
              <p:cNvSpPr/>
              <p:nvPr/>
            </p:nvSpPr>
            <p:spPr>
              <a:xfrm>
                <a:off x="645317" y="2590800"/>
                <a:ext cx="2931271" cy="2211360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0F286E-323F-61B5-EDF6-C7586B9877FD}"/>
                  </a:ext>
                </a:extLst>
              </p:cNvPr>
              <p:cNvSpPr txBox="1"/>
              <p:nvPr/>
            </p:nvSpPr>
            <p:spPr>
              <a:xfrm>
                <a:off x="727900" y="2593142"/>
                <a:ext cx="2796399" cy="45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THREAD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7C2BE5-AA52-B80F-52FB-9C01CA7A56C4}"/>
                  </a:ext>
                </a:extLst>
              </p:cNvPr>
              <p:cNvSpPr/>
              <p:nvPr/>
            </p:nvSpPr>
            <p:spPr>
              <a:xfrm>
                <a:off x="1433463" y="3810000"/>
                <a:ext cx="2008254" cy="8834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/>
                  <a:t>MESSAGE</a:t>
                </a:r>
              </a:p>
            </p:txBody>
          </p:sp>
          <p:pic>
            <p:nvPicPr>
              <p:cNvPr id="27" name="Graphic 26" descr="Database with solid fill">
                <a:extLst>
                  <a:ext uri="{FF2B5EF4-FFF2-40B4-BE49-F238E27FC236}">
                    <a16:creationId xmlns:a16="http://schemas.microsoft.com/office/drawing/2014/main" id="{933F2F3F-C37C-F03A-F427-1B12DC6C0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25013" y="3190255"/>
                <a:ext cx="552927" cy="552927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EC405E-4143-5F90-D81B-3B8534B4C7CD}"/>
                </a:ext>
              </a:extLst>
            </p:cNvPr>
            <p:cNvGrpSpPr/>
            <p:nvPr/>
          </p:nvGrpSpPr>
          <p:grpSpPr>
            <a:xfrm>
              <a:off x="6705600" y="3004266"/>
              <a:ext cx="3617119" cy="1373762"/>
              <a:chOff x="7929564" y="3004266"/>
              <a:chExt cx="3617119" cy="13737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AA597-8DBB-1F70-4863-D3DF1793F8C2}"/>
                  </a:ext>
                </a:extLst>
              </p:cNvPr>
              <p:cNvSpPr/>
              <p:nvPr/>
            </p:nvSpPr>
            <p:spPr>
              <a:xfrm>
                <a:off x="7929564" y="3014931"/>
                <a:ext cx="3617119" cy="1363097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DB9FE-7AC4-E62D-2196-90EAF199875C}"/>
                  </a:ext>
                </a:extLst>
              </p:cNvPr>
              <p:cNvSpPr txBox="1"/>
              <p:nvPr/>
            </p:nvSpPr>
            <p:spPr>
              <a:xfrm>
                <a:off x="8001000" y="3004266"/>
                <a:ext cx="2169758" cy="457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ASSISTANT</a:t>
                </a:r>
              </a:p>
            </p:txBody>
          </p:sp>
          <p:pic>
            <p:nvPicPr>
              <p:cNvPr id="30" name="Graphic 29" descr="Database with solid fill">
                <a:extLst>
                  <a:ext uri="{FF2B5EF4-FFF2-40B4-BE49-F238E27FC236}">
                    <a16:creationId xmlns:a16="http://schemas.microsoft.com/office/drawing/2014/main" id="{3C5FE764-5C50-383E-8924-54FD592BF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61660" y="3703250"/>
                <a:ext cx="552927" cy="552927"/>
              </a:xfrm>
              <a:prstGeom prst="rect">
                <a:avLst/>
              </a:prstGeom>
            </p:spPr>
          </p:pic>
        </p:grpSp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DBC3EB61-4C1C-E61F-AF53-19C36B8A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Store Possible Locations</a:t>
            </a:r>
          </a:p>
        </p:txBody>
      </p:sp>
    </p:spTree>
    <p:extLst>
      <p:ext uri="{BB962C8B-B14F-4D97-AF65-F5344CB8AC3E}">
        <p14:creationId xmlns:p14="http://schemas.microsoft.com/office/powerpoint/2010/main" val="285975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7BF49-6337-2D13-AB9E-AF9321E9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3" y="1845562"/>
            <a:ext cx="11514074" cy="31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6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8D407-EA33-BC6E-E8E9-299C0AD1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559" y="0"/>
            <a:ext cx="5232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735E-E677-4EE9-2B17-7B93177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Warning!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C96E6-6A02-1008-6CD7-DBCD5AA5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2600"/>
            <a:ext cx="8001000" cy="49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BA57B-5289-2142-E435-0BD7B6B7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 Vector Store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90D26-B784-CF17-5A0F-1E513899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8361905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5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914400"/>
          </a:xfrm>
        </p:spPr>
        <p:txBody>
          <a:bodyPr/>
          <a:lstStyle/>
          <a:p>
            <a:r>
              <a:rPr lang="en-US" dirty="0"/>
              <a:t>What’s Covered in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43000"/>
            <a:ext cx="10439400" cy="54864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Understanding File Search</a:t>
            </a:r>
          </a:p>
          <a:p>
            <a:r>
              <a:rPr lang="en-US" sz="4000" dirty="0"/>
              <a:t>Creating an Assistant with File Search Capability</a:t>
            </a:r>
          </a:p>
          <a:p>
            <a:r>
              <a:rPr lang="en-US" sz="4000" dirty="0"/>
              <a:t>Understanding Vector Stores</a:t>
            </a:r>
          </a:p>
          <a:p>
            <a:r>
              <a:rPr lang="en-US" sz="4000" dirty="0"/>
              <a:t>Creating Vector Stores</a:t>
            </a:r>
          </a:p>
          <a:p>
            <a:r>
              <a:rPr lang="en-US" sz="4000" dirty="0"/>
              <a:t>Joining Vector Stores to Assistants</a:t>
            </a:r>
          </a:p>
          <a:p>
            <a:r>
              <a:rPr lang="en-US" sz="4000" dirty="0"/>
              <a:t>Creating a Vector Store with a Thread</a:t>
            </a:r>
          </a:p>
          <a:p>
            <a:r>
              <a:rPr lang="en-US" sz="4000" dirty="0"/>
              <a:t>Getting the Results</a:t>
            </a:r>
          </a:p>
          <a:p>
            <a:r>
              <a:rPr lang="en-US" sz="4000" dirty="0"/>
              <a:t>Listing Vector Stores</a:t>
            </a:r>
          </a:p>
          <a:p>
            <a:r>
              <a:rPr lang="en-US" sz="4000" dirty="0"/>
              <a:t>Retrieving Vector Stores</a:t>
            </a:r>
          </a:p>
          <a:p>
            <a:r>
              <a:rPr lang="en-US" sz="4000" dirty="0"/>
              <a:t>Modifying Vector Stores</a:t>
            </a:r>
          </a:p>
          <a:p>
            <a:r>
              <a:rPr lang="en-US" sz="4000" dirty="0"/>
              <a:t>Deleting Vector Stores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1A702A-1066-2190-81B9-81027650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File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07BC0-AE95-CCF4-5ED9-26F8200D5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Digging Through Your Text</a:t>
            </a:r>
          </a:p>
        </p:txBody>
      </p:sp>
    </p:spTree>
    <p:extLst>
      <p:ext uri="{BB962C8B-B14F-4D97-AF65-F5344CB8AC3E}">
        <p14:creationId xmlns:p14="http://schemas.microsoft.com/office/powerpoint/2010/main" val="315013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21F026-A6AD-E0B1-65CA-6C8E9982F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1617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0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7F7AC-D64E-971A-78B0-4E52EEA3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44" y="2457504"/>
            <a:ext cx="11404512" cy="19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9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4E6AC-A0F0-3AFB-1080-323A752B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3" y="1104900"/>
            <a:ext cx="1165673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7D8-DE65-1308-10BD-374BBBF3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Creating an Assistant with </a:t>
            </a:r>
            <a:br>
              <a:rPr lang="en-US" dirty="0"/>
            </a:br>
            <a:r>
              <a:rPr lang="en-US" dirty="0"/>
              <a:t>File Search Capability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22622-A2FD-7F9D-AEAC-37847859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75" y="2362200"/>
            <a:ext cx="9947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4746F-2D45-E705-E32D-E19BB3F1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745" y="4724400"/>
            <a:ext cx="5333333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58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16567</TotalTime>
  <Words>258</Words>
  <Application>Microsoft Office PowerPoint</Application>
  <PresentationFormat>Widescreen</PresentationFormat>
  <Paragraphs>49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Candara</vt:lpstr>
      <vt:lpstr>Consolas</vt:lpstr>
      <vt:lpstr>Tech Computer 16x9</vt:lpstr>
      <vt:lpstr>Working with Assistants Part 12: Working with File Search</vt:lpstr>
      <vt:lpstr>What’s Covered in This Session</vt:lpstr>
      <vt:lpstr>Understanding  File Search</vt:lpstr>
      <vt:lpstr>PowerPoint Presentation</vt:lpstr>
      <vt:lpstr>PowerPoint Presentation</vt:lpstr>
      <vt:lpstr>PowerPoint Presentation</vt:lpstr>
      <vt:lpstr>Demo: Creating an Assistant with  File Search Capability</vt:lpstr>
      <vt:lpstr>PowerPoint Presentation</vt:lpstr>
      <vt:lpstr>Membership has its privileges</vt:lpstr>
      <vt:lpstr>Understanding  Vector Stores</vt:lpstr>
      <vt:lpstr>PowerPoint Presentation</vt:lpstr>
      <vt:lpstr>Vector Store Possible Locations</vt:lpstr>
      <vt:lpstr>PowerPoint Presentation</vt:lpstr>
      <vt:lpstr>PowerPoint Presentation</vt:lpstr>
      <vt:lpstr>JSON Warning!</vt:lpstr>
      <vt:lpstr>Demo: Creating a Vector Store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Assistants Part 12: Working with Vector Stores</dc:title>
  <dc:creator>Zain</dc:creator>
  <cp:lastModifiedBy>Zain Naboulsi</cp:lastModifiedBy>
  <cp:revision>38</cp:revision>
  <dcterms:created xsi:type="dcterms:W3CDTF">2024-02-05T00:50:55Z</dcterms:created>
  <dcterms:modified xsi:type="dcterms:W3CDTF">2024-06-06T16:49:53Z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