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4" r:id="rId3"/>
    <p:sldId id="485" r:id="rId4"/>
    <p:sldId id="395" r:id="rId5"/>
    <p:sldId id="486" r:id="rId6"/>
    <p:sldId id="487" r:id="rId7"/>
    <p:sldId id="494" r:id="rId8"/>
    <p:sldId id="488" r:id="rId9"/>
    <p:sldId id="489" r:id="rId10"/>
    <p:sldId id="478" r:id="rId11"/>
    <p:sldId id="491" r:id="rId12"/>
    <p:sldId id="490" r:id="rId13"/>
    <p:sldId id="495" r:id="rId14"/>
    <p:sldId id="496" r:id="rId15"/>
    <p:sldId id="497" r:id="rId16"/>
    <p:sldId id="3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https://platform.openai.com/docs/assistants/tools/file-search/step-4-create-a-thread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13:</a:t>
            </a:r>
            <a:br>
              <a:rPr lang="en-US" dirty="0"/>
            </a:br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File Search &amp; Vector Stores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DD4D37-D938-EA99-A938-13C06BF6273C}"/>
              </a:ext>
            </a:extLst>
          </p:cNvPr>
          <p:cNvGrpSpPr/>
          <p:nvPr/>
        </p:nvGrpSpPr>
        <p:grpSpPr>
          <a:xfrm>
            <a:off x="342719" y="1295400"/>
            <a:ext cx="11506562" cy="4267200"/>
            <a:chOff x="342719" y="914400"/>
            <a:chExt cx="11506562" cy="426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1A2F83-A436-F07D-7327-94A383AB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19" y="914400"/>
              <a:ext cx="11506562" cy="23430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55D990-E214-C696-8FFB-4D2DEA37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769" y="3810000"/>
              <a:ext cx="1145336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8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5D85-12E1-C99B-7CE0-8977396C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Thread with a Vector Store </a:t>
            </a:r>
            <a:br>
              <a:rPr lang="en-US" dirty="0"/>
            </a:br>
            <a:r>
              <a:rPr lang="en-US" dirty="0"/>
              <a:t>with Message File 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60CD-63BC-DA0F-1B62-348A0C96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981200"/>
            <a:ext cx="789137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E142-81BF-3836-C526-6C7F122F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Thread with a Vector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D6DC-61B7-1CC5-EF60-405BA0C7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62960"/>
            <a:ext cx="6705600" cy="50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490A1-2559-72BA-D3E7-56BB604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2A633-CAA3-46E4-C347-5B554F9C5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Using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324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9861A-AA04-3B6D-7101-3ED0FC49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60A6E-AD84-B23C-DA1F-CA19E612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45" y="2209800"/>
            <a:ext cx="95710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BE7F-3828-8C81-D879-96D1A71D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Getting Results without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F9C43-8CC1-9E7D-F792-6CB14B5F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29" y="1676400"/>
            <a:ext cx="10323742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4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2F4C0A-220E-8ED5-E671-F4B9330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Vector Stores</a:t>
            </a:r>
            <a:br>
              <a:rPr lang="en-US" dirty="0"/>
            </a:br>
            <a:r>
              <a:rPr lang="en-US" dirty="0"/>
              <a:t>to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3AD8-CC83-0018-6983-24926CE47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the two together!</a:t>
            </a:r>
          </a:p>
        </p:txBody>
      </p:sp>
    </p:spTree>
    <p:extLst>
      <p:ext uri="{BB962C8B-B14F-4D97-AF65-F5344CB8AC3E}">
        <p14:creationId xmlns:p14="http://schemas.microsoft.com/office/powerpoint/2010/main" val="16145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513208-8203-BCC1-EDA5-AAB670057EF5}"/>
              </a:ext>
            </a:extLst>
          </p:cNvPr>
          <p:cNvSpPr/>
          <p:nvPr/>
        </p:nvSpPr>
        <p:spPr>
          <a:xfrm>
            <a:off x="1752600" y="2473644"/>
            <a:ext cx="4001615" cy="19257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1F24-76D5-047B-6BBC-0F5F6B2C84E0}"/>
              </a:ext>
            </a:extLst>
          </p:cNvPr>
          <p:cNvSpPr txBox="1"/>
          <p:nvPr/>
        </p:nvSpPr>
        <p:spPr>
          <a:xfrm>
            <a:off x="1831630" y="2458577"/>
            <a:ext cx="240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ASSISTANT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4623294-8A57-8A22-EDCD-FA3A91CC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2163958"/>
            <a:ext cx="1981200" cy="253008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431337-339F-4154-E097-192EA8AD8809}"/>
              </a:ext>
            </a:extLst>
          </p:cNvPr>
          <p:cNvCxnSpPr/>
          <p:nvPr/>
        </p:nvCxnSpPr>
        <p:spPr>
          <a:xfrm>
            <a:off x="6019800" y="3200400"/>
            <a:ext cx="23622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4C6EC7-B804-CAEC-179A-63938C23E280}"/>
              </a:ext>
            </a:extLst>
          </p:cNvPr>
          <p:cNvCxnSpPr/>
          <p:nvPr/>
        </p:nvCxnSpPr>
        <p:spPr>
          <a:xfrm>
            <a:off x="6019800" y="3657600"/>
            <a:ext cx="2362200" cy="0"/>
          </a:xfrm>
          <a:prstGeom prst="straightConnector1">
            <a:avLst/>
          </a:prstGeom>
          <a:ln w="762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DED9F7CD-1A77-577F-0008-D2698FE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Assistants and Vector Stores</a:t>
            </a:r>
          </a:p>
        </p:txBody>
      </p:sp>
    </p:spTree>
    <p:extLst>
      <p:ext uri="{BB962C8B-B14F-4D97-AF65-F5344CB8AC3E}">
        <p14:creationId xmlns:p14="http://schemas.microsoft.com/office/powerpoint/2010/main" val="199515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957-9CAD-5D80-3C94-C8786B05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Attaching a Vector Store to an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DB35B-0EE0-3919-1142-F61D615B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95" y="1981200"/>
            <a:ext cx="8723809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3352-8B67-ADE7-31E4-8C30D8E7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2667000"/>
          </a:xfrm>
        </p:spPr>
        <p:txBody>
          <a:bodyPr>
            <a:normAutofit/>
          </a:bodyPr>
          <a:lstStyle/>
          <a:p>
            <a:r>
              <a:rPr lang="en-US" dirty="0"/>
              <a:t>Creating an Assistant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Vector Store </a:t>
            </a:r>
            <a:br>
              <a:rPr lang="en-US" dirty="0"/>
            </a:br>
            <a:r>
              <a:rPr lang="en-US" dirty="0"/>
              <a:t>at the Same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416DF-2AC5-C447-4FAC-AB145A50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6086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226B-E618-02B9-0AD3-583B4FB4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Assistant and </a:t>
            </a:r>
            <a:br>
              <a:rPr lang="en-US" dirty="0"/>
            </a:br>
            <a:r>
              <a:rPr lang="en-US" dirty="0"/>
              <a:t>Vector Store Simultaneously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5E053-78E0-D0F8-17D2-862AF7D3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096358"/>
            <a:ext cx="12192000" cy="43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EF67D-8967-1470-E7F8-511FA32E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Vector Store </a:t>
            </a:r>
            <a:br>
              <a:rPr lang="en-US" dirty="0"/>
            </a:br>
            <a:r>
              <a:rPr lang="en-US" dirty="0"/>
              <a:t>with a Thread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F343-FCC8-65E5-A61D-9C64281F6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Stores Can Be Attached to Threads</a:t>
            </a:r>
          </a:p>
        </p:txBody>
      </p:sp>
    </p:spTree>
    <p:extLst>
      <p:ext uri="{BB962C8B-B14F-4D97-AF65-F5344CB8AC3E}">
        <p14:creationId xmlns:p14="http://schemas.microsoft.com/office/powerpoint/2010/main" val="260198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5F57A4-F02C-8E9B-9861-4E472678A5F5}"/>
              </a:ext>
            </a:extLst>
          </p:cNvPr>
          <p:cNvSpPr/>
          <p:nvPr/>
        </p:nvSpPr>
        <p:spPr>
          <a:xfrm>
            <a:off x="1371600" y="2133600"/>
            <a:ext cx="3242862" cy="3124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9BA6B-80EC-BE7C-BAFC-5D8878190DEB}"/>
              </a:ext>
            </a:extLst>
          </p:cNvPr>
          <p:cNvSpPr txBox="1"/>
          <p:nvPr/>
        </p:nvSpPr>
        <p:spPr>
          <a:xfrm>
            <a:off x="1462961" y="2136909"/>
            <a:ext cx="309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THREAD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9213A5-82AA-493E-83A6-CCD833E21E13}"/>
              </a:ext>
            </a:extLst>
          </p:cNvPr>
          <p:cNvGrpSpPr/>
          <p:nvPr/>
        </p:nvGrpSpPr>
        <p:grpSpPr>
          <a:xfrm>
            <a:off x="4876800" y="2313441"/>
            <a:ext cx="4810125" cy="2639559"/>
            <a:chOff x="4876800" y="2286000"/>
            <a:chExt cx="4810125" cy="2639559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27167DB7-04C5-091A-36CE-3DF3F54D7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0000" y="2286000"/>
              <a:ext cx="2066925" cy="2639559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87343C-A4F7-0D25-87B5-A141E4FA267A}"/>
                </a:ext>
              </a:extLst>
            </p:cNvPr>
            <p:cNvCxnSpPr/>
            <p:nvPr/>
          </p:nvCxnSpPr>
          <p:spPr>
            <a:xfrm>
              <a:off x="4876800" y="3352800"/>
              <a:ext cx="2895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224B41-28BA-2163-DCB5-467E865373EF}"/>
                </a:ext>
              </a:extLst>
            </p:cNvPr>
            <p:cNvCxnSpPr/>
            <p:nvPr/>
          </p:nvCxnSpPr>
          <p:spPr>
            <a:xfrm>
              <a:off x="4876800" y="3962400"/>
              <a:ext cx="28956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01FB0414-3FEF-D94F-6019-96CF1219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Vector Stores</a:t>
            </a:r>
          </a:p>
        </p:txBody>
      </p:sp>
    </p:spTree>
    <p:extLst>
      <p:ext uri="{BB962C8B-B14F-4D97-AF65-F5344CB8AC3E}">
        <p14:creationId xmlns:p14="http://schemas.microsoft.com/office/powerpoint/2010/main" val="25522100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16569</TotalTime>
  <Words>163</Words>
  <Application>Microsoft Office PowerPoint</Application>
  <PresentationFormat>Widescreen</PresentationFormat>
  <Paragraphs>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Working with Assistants Part 13: Working with  File Search &amp; Vector Stores</vt:lpstr>
      <vt:lpstr>Joining Vector Stores to Assistants</vt:lpstr>
      <vt:lpstr>Assistants and Vector Stores</vt:lpstr>
      <vt:lpstr>PowerPoint Presentation</vt:lpstr>
      <vt:lpstr>Demo: Attaching a Vector Store to an Assistant</vt:lpstr>
      <vt:lpstr>Creating an Assistant  and  Vector Store  at the Same Time</vt:lpstr>
      <vt:lpstr>Demo: Creating Assistant and  Vector Store Simultaneously</vt:lpstr>
      <vt:lpstr>Creating a Vector Store  with a Thread</vt:lpstr>
      <vt:lpstr>Threads and Vector Stores</vt:lpstr>
      <vt:lpstr>PowerPoint Presentation</vt:lpstr>
      <vt:lpstr>Demo: Creating a Thread with a Vector Store  with Message File Upload</vt:lpstr>
      <vt:lpstr>Demo: Creating a Thread with a Vector Store</vt:lpstr>
      <vt:lpstr>Getting the Results</vt:lpstr>
      <vt:lpstr>Demo: Streaming the Results</vt:lpstr>
      <vt:lpstr>Demo: Getting Results without Streaming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12: Working with Vector Stores</dc:title>
  <dc:creator>Zain</dc:creator>
  <cp:lastModifiedBy>Zain Naboulsi</cp:lastModifiedBy>
  <cp:revision>39</cp:revision>
  <dcterms:created xsi:type="dcterms:W3CDTF">2024-02-05T00:50:55Z</dcterms:created>
  <dcterms:modified xsi:type="dcterms:W3CDTF">2024-06-06T16:49:20Z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