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69" r:id="rId3"/>
    <p:sldId id="534" r:id="rId4"/>
    <p:sldId id="535" r:id="rId5"/>
    <p:sldId id="395" r:id="rId6"/>
    <p:sldId id="396" r:id="rId7"/>
    <p:sldId id="539" r:id="rId8"/>
    <p:sldId id="536" r:id="rId9"/>
    <p:sldId id="537" r:id="rId10"/>
    <p:sldId id="538" r:id="rId11"/>
    <p:sldId id="3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81" d="100"/>
          <a:sy n="81" d="100"/>
        </p:scale>
        <p:origin x="168" y="5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https://platform.openai.com/docs/changelog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2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https://github.com/openai/openai-openapi/blob/master/openapi.yaml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6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5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6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https://platform.openai.com/docs/guides/rate-limits/rate-limits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7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https://platform.openai.com/docs/libraries/libraries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5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https://platform.openai.com/docs/deprecations/deprecations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Assistants Part 18:</a:t>
            </a:r>
            <a:br>
              <a:rPr lang="en-US" dirty="0"/>
            </a:br>
            <a:r>
              <a:rPr lang="en-US" dirty="0"/>
              <a:t>Wrapping Up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C8D6-1379-B444-7766-A0B4E858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Watch Out for Models Going Away!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7D97D-1935-F81D-675A-617BF567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38933"/>
            <a:ext cx="11085714" cy="5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4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E99D-C1DA-0A05-393C-535F37AF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914400"/>
          </a:xfrm>
        </p:spPr>
        <p:txBody>
          <a:bodyPr/>
          <a:lstStyle/>
          <a:p>
            <a:r>
              <a:rPr lang="en-US" dirty="0"/>
              <a:t>What Did We Coverer in This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351-4E56-49A3-D7AF-45D384C1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295400"/>
            <a:ext cx="104394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Creating and Managing Assistants</a:t>
            </a:r>
          </a:p>
          <a:p>
            <a:r>
              <a:rPr lang="en-US" sz="4000" dirty="0"/>
              <a:t>Creating and Managing Threads</a:t>
            </a:r>
          </a:p>
          <a:p>
            <a:r>
              <a:rPr lang="en-US" sz="4000" dirty="0"/>
              <a:t>Creating and Managing Messages</a:t>
            </a:r>
          </a:p>
          <a:p>
            <a:r>
              <a:rPr lang="en-US" sz="4000" dirty="0"/>
              <a:t>Creating and Managing Runs</a:t>
            </a:r>
          </a:p>
          <a:p>
            <a:r>
              <a:rPr lang="en-US" sz="4000" dirty="0"/>
              <a:t>Working with Run Steps</a:t>
            </a:r>
          </a:p>
          <a:p>
            <a:r>
              <a:rPr lang="en-US" sz="4000" dirty="0"/>
              <a:t>Working with File Search</a:t>
            </a:r>
          </a:p>
          <a:p>
            <a:r>
              <a:rPr lang="en-US" sz="4000" dirty="0"/>
              <a:t>Creating and Managing Vector Stores</a:t>
            </a:r>
          </a:p>
          <a:p>
            <a:r>
              <a:rPr lang="en-US" sz="4000" dirty="0"/>
              <a:t>Working with File Search Annotations</a:t>
            </a:r>
          </a:p>
          <a:p>
            <a:r>
              <a:rPr lang="en-US" sz="4000" dirty="0"/>
              <a:t>Working with Code Interpreter</a:t>
            </a:r>
          </a:p>
          <a:p>
            <a:r>
              <a:rPr lang="en-US" sz="4000" dirty="0"/>
              <a:t>Working with Functions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700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1051-FBA7-CFBD-8911-48B77FB8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for the Changes!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05F2D-9368-9ED3-88E2-5575699B2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62" y="1791276"/>
            <a:ext cx="10590476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5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7B46-FBA6-076F-3AE4-94282E08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Like Pain, Then Read the Spec!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C0F37-9044-B4C3-985F-CDC05216B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336" y="1771981"/>
            <a:ext cx="8439329" cy="48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F107F-10A0-5DE5-FC11-D19FC327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69" y="4791922"/>
            <a:ext cx="85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4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284514"/>
            <a:ext cx="9353550" cy="53448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DBAB5D9-72C1-1A4E-C34E-F55A4072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291591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3E93-9D7D-F186-B27A-FA208125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/>
          <a:lstStyle/>
          <a:p>
            <a:r>
              <a:rPr lang="en-US" dirty="0"/>
              <a:t>Know Your Limits!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80C2A-CE41-484A-0CB2-EE8128C29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0" y="1447800"/>
            <a:ext cx="11047619" cy="5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1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C1ED-6BDD-6173-8B91-45255ECB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r>
              <a:rPr lang="en-US" dirty="0"/>
              <a:t>Using Other Languages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F2529-0E5D-4AB4-C3E4-30EA0E35F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48457"/>
            <a:ext cx="11333333" cy="5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1109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18606</TotalTime>
  <Words>200</Words>
  <Application>Microsoft Office PowerPoint</Application>
  <PresentationFormat>Widescreen</PresentationFormat>
  <Paragraphs>34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Working with Assistants Part 18: Wrapping Up</vt:lpstr>
      <vt:lpstr>What Did We Coverer in This Series</vt:lpstr>
      <vt:lpstr>Watch for the Changes!</vt:lpstr>
      <vt:lpstr>If Like Pain, Then Read the Spec!</vt:lpstr>
      <vt:lpstr>PowerPoint Presentation</vt:lpstr>
      <vt:lpstr>Membership has its privileges</vt:lpstr>
      <vt:lpstr>https://www.youtube.com/@AINewsFresh</vt:lpstr>
      <vt:lpstr>Know Your Limits!</vt:lpstr>
      <vt:lpstr>Using Other Languages</vt:lpstr>
      <vt:lpstr>Watch Out for Models Going Away!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Zain</dc:creator>
  <cp:lastModifiedBy>Zain Naboulsi</cp:lastModifiedBy>
  <cp:revision>3</cp:revision>
  <dcterms:created xsi:type="dcterms:W3CDTF">2024-02-05T00:50:55Z</dcterms:created>
  <dcterms:modified xsi:type="dcterms:W3CDTF">2024-07-06T04:54:55Z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