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7" r:id="rId3"/>
    <p:sldId id="395" r:id="rId4"/>
    <p:sldId id="396" r:id="rId5"/>
    <p:sldId id="401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3" r:id="rId14"/>
    <p:sldId id="3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808" autoAdjust="0"/>
  </p:normalViewPr>
  <p:slideViewPr>
    <p:cSldViewPr>
      <p:cViewPr varScale="1">
        <p:scale>
          <a:sx n="54" d="100"/>
          <a:sy n="54" d="100"/>
        </p:scale>
        <p:origin x="278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4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https://platform.openai.com/docs/api-reference/assistants/createAssistant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34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https://platform.openai.com/docs/api-reference/assistants/createAssistant#assistants-createassistant-model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77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https://platform.openai.com/docs/api-reference/assistants/createAssistant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50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https://platform.openai.com/docs/api-reference/assistants/createAssistant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66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https://platform.openai.com/docs/api-reference/assistants/createAssistant#assistants-createassistant-tools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1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058400" cy="2514601"/>
          </a:xfrm>
        </p:spPr>
        <p:txBody>
          <a:bodyPr>
            <a:normAutofit/>
          </a:bodyPr>
          <a:lstStyle/>
          <a:p>
            <a:r>
              <a:rPr lang="en-US" dirty="0"/>
              <a:t>Working with</a:t>
            </a:r>
            <a:br>
              <a:rPr lang="en-US" dirty="0"/>
            </a:br>
            <a:r>
              <a:rPr lang="en-US" dirty="0"/>
              <a:t>Assistants Part 2:</a:t>
            </a:r>
            <a:br>
              <a:rPr lang="en-US" dirty="0"/>
            </a:br>
            <a:r>
              <a:rPr lang="en-US" dirty="0"/>
              <a:t>Creating Assistants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12D2-59A5-BFE9-4B2D-BCEB8827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857500"/>
            <a:ext cx="9144000" cy="1143000"/>
          </a:xfrm>
        </p:spPr>
        <p:txBody>
          <a:bodyPr/>
          <a:lstStyle/>
          <a:p>
            <a:r>
              <a:rPr lang="en-US" dirty="0"/>
              <a:t>Additional </a:t>
            </a:r>
            <a:br>
              <a:rPr lang="en-US" dirty="0"/>
            </a:br>
            <a:r>
              <a:rPr lang="en-US" dirty="0"/>
              <a:t>Arguments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0E60A-6CB0-D4F2-8E9F-F13A03DBB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844" y="0"/>
            <a:ext cx="6456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73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2CD7-BE33-50D4-CB1D-5133558F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Additional Arguments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7274D-4C06-0594-A164-5A450E5C3327}"/>
              </a:ext>
            </a:extLst>
          </p:cNvPr>
          <p:cNvSpPr txBox="1"/>
          <p:nvPr/>
        </p:nvSpPr>
        <p:spPr>
          <a:xfrm>
            <a:off x="228600" y="1770995"/>
            <a:ext cx="11811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assistants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"gpt-4-turbo"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"Extra Arguments Assistant"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description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"This assistant has extra arguments"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instructions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"You are a helpful assistant."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metadata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"key"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"value"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IsAwesome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"True"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IsBeta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"False"</a:t>
            </a:r>
            <a:endParaRPr lang="en-US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},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temperature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top_p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response_format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"auto"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3115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F863D0-0A35-703A-2094-CBE7413D7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64" y="1874147"/>
            <a:ext cx="10181671" cy="460285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4C2582-69C5-4F6B-EBD3-5D109222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Tools</a:t>
            </a:r>
          </a:p>
        </p:txBody>
      </p:sp>
    </p:spTree>
    <p:extLst>
      <p:ext uri="{BB962C8B-B14F-4D97-AF65-F5344CB8AC3E}">
        <p14:creationId xmlns:p14="http://schemas.microsoft.com/office/powerpoint/2010/main" val="4191733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8BDD-11FF-11FC-D6B8-E9BF8100C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1143000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Identifying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10EFE-9A70-E394-2265-3B73C7076B92}"/>
              </a:ext>
            </a:extLst>
          </p:cNvPr>
          <p:cNvSpPr txBox="1"/>
          <p:nvPr/>
        </p:nvSpPr>
        <p:spPr>
          <a:xfrm>
            <a:off x="609600" y="1350288"/>
            <a:ext cx="112014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instructions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"You are a personal data analyst. When asked a question, write and run Python code to answer the question."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"Code Interpreter Assistant"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metadata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"key"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"value"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IsAwesome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"True"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IsBeta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"False"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temperature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top_p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response_format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"auto"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tools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[{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"type"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code_interpreter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}],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tool_resources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"gpt-4-turbo"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1977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DF793-DD45-53A8-B78B-E140E0CF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9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8F0AD-C754-1E6E-93E2-8E109ECA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0" y="2762250"/>
            <a:ext cx="2599723" cy="1333500"/>
          </a:xfrm>
        </p:spPr>
        <p:txBody>
          <a:bodyPr/>
          <a:lstStyle/>
          <a:p>
            <a:r>
              <a:rPr lang="en-US" sz="3600" dirty="0"/>
              <a:t>Alexander</a:t>
            </a:r>
            <a:br>
              <a:rPr lang="en-US" sz="3600" dirty="0"/>
            </a:br>
            <a:r>
              <a:rPr lang="en-US" sz="3600" dirty="0"/>
              <a:t>Lee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B0681-6F96-304B-8829-137EE9420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77" y="1990725"/>
            <a:ext cx="8686800" cy="287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“Michelangelo continually had trouble with his assistants and had to sack several for poor workmanship, laziness, or even - in one particular case - because the lad in question was 'a stuck-up little turd’.”</a:t>
            </a:r>
          </a:p>
        </p:txBody>
      </p:sp>
    </p:spTree>
    <p:extLst>
      <p:ext uri="{BB962C8B-B14F-4D97-AF65-F5344CB8AC3E}">
        <p14:creationId xmlns:p14="http://schemas.microsoft.com/office/powerpoint/2010/main" val="25754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7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C4E-C17E-25E4-1D43-0842D16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6"/>
            <a:ext cx="9905998" cy="1044912"/>
          </a:xfrm>
        </p:spPr>
        <p:txBody>
          <a:bodyPr/>
          <a:lstStyle/>
          <a:p>
            <a:r>
              <a:rPr lang="en-US" dirty="0"/>
              <a:t>Membership has its privileges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CE65A-EF34-64F7-95BD-713ECE74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1295400"/>
            <a:ext cx="8153400" cy="3725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CE9B5C-F597-91C7-47A0-E29574381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770" y="5334000"/>
            <a:ext cx="710046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0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C36F3F-8AA5-E677-5F2D-8E32DD14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Assistants</a:t>
            </a:r>
            <a:br>
              <a:rPr lang="en-US" dirty="0"/>
            </a:br>
            <a:r>
              <a:rPr lang="en-US" dirty="0"/>
              <a:t>With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B16B7-71B8-6278-F38E-3D48789EC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 Lot of Code, Write a Lot of Code</a:t>
            </a:r>
          </a:p>
        </p:txBody>
      </p:sp>
    </p:spTree>
    <p:extLst>
      <p:ext uri="{BB962C8B-B14F-4D97-AF65-F5344CB8AC3E}">
        <p14:creationId xmlns:p14="http://schemas.microsoft.com/office/powerpoint/2010/main" val="189518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7F0AAA22-558F-67A4-E0E9-FC314949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Only Required Parameter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C016EA1-B10C-0070-49CA-2FD5C2810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52" y="2362200"/>
            <a:ext cx="10076696" cy="17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4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3013-9241-539C-5036-2A3152CE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Creating a Minimalist Assistant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4E6C0-BA46-C480-9FD4-5BE42A6D97A7}"/>
              </a:ext>
            </a:extLst>
          </p:cNvPr>
          <p:cNvSpPr txBox="1"/>
          <p:nvPr/>
        </p:nvSpPr>
        <p:spPr>
          <a:xfrm>
            <a:off x="381000" y="2134612"/>
            <a:ext cx="11430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3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sz="3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import</a:t>
            </a:r>
            <a:r>
              <a:rPr lang="en-US" sz="3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endParaRPr lang="en-US" sz="32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3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sz="3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sz="3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</a:t>
            </a:r>
            <a:r>
              <a:rPr lang="en-US" sz="3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3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3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assistants</a:t>
            </a:r>
            <a:r>
              <a:rPr lang="en-US" sz="3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3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3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3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sz="3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"gpt-4-turbo"</a:t>
            </a:r>
            <a:r>
              <a:rPr lang="en-US" sz="3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3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201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F6DF-A203-66FC-4BE3-456BB6FC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“Required” Arguments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3DBA9-8C9F-4C40-4E7B-1BA1159BD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809" y="1905000"/>
            <a:ext cx="7352381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7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3013-9241-539C-5036-2A3152CE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Creating a Basic Assistant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75777-18FB-5FA7-EF38-3AB9BDB67D38}"/>
              </a:ext>
            </a:extLst>
          </p:cNvPr>
          <p:cNvSpPr txBox="1"/>
          <p:nvPr/>
        </p:nvSpPr>
        <p:spPr>
          <a:xfrm>
            <a:off x="838200" y="2057400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import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endParaRPr lang="en-US" sz="28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assistants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"gpt-4-turbo"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name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"Seriously Cool Assistant"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description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"This is a seriously cool assistant"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instructions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"You are a helpful assistant."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369496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7007</TotalTime>
  <Words>501</Words>
  <PresentationFormat>Widescreen</PresentationFormat>
  <Paragraphs>73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Candara</vt:lpstr>
      <vt:lpstr>Consolas</vt:lpstr>
      <vt:lpstr>Tech Computer 16x9</vt:lpstr>
      <vt:lpstr>Working with Assistants Part 2: Creating Assistants</vt:lpstr>
      <vt:lpstr>Alexander Lee</vt:lpstr>
      <vt:lpstr>PowerPoint Presentation</vt:lpstr>
      <vt:lpstr>Membership has its privileges</vt:lpstr>
      <vt:lpstr>Creating Assistants With Code</vt:lpstr>
      <vt:lpstr>The Only Required Parameter</vt:lpstr>
      <vt:lpstr>Demo: Creating a Minimalist Assistant</vt:lpstr>
      <vt:lpstr>Basic “Required” Arguments</vt:lpstr>
      <vt:lpstr>Demo: Creating a Basic Assistant</vt:lpstr>
      <vt:lpstr>Additional  Arguments</vt:lpstr>
      <vt:lpstr>Demo: Additional Arguments</vt:lpstr>
      <vt:lpstr>Identifying Tools</vt:lpstr>
      <vt:lpstr>Demo: Identifying Tools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2024-02-05T00:50:55Z</dcterms:created>
  <dcterms:modified xsi:type="dcterms:W3CDTF">2024-05-01T06:28:58Z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