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77" r:id="rId3"/>
    <p:sldId id="395" r:id="rId4"/>
    <p:sldId id="396" r:id="rId5"/>
    <p:sldId id="401" r:id="rId6"/>
    <p:sldId id="413" r:id="rId7"/>
    <p:sldId id="431" r:id="rId8"/>
    <p:sldId id="432" r:id="rId9"/>
    <p:sldId id="415" r:id="rId10"/>
    <p:sldId id="414" r:id="rId11"/>
    <p:sldId id="416" r:id="rId12"/>
    <p:sldId id="417" r:id="rId13"/>
    <p:sldId id="418" r:id="rId14"/>
    <p:sldId id="419" r:id="rId15"/>
    <p:sldId id="420" r:id="rId16"/>
    <p:sldId id="422" r:id="rId17"/>
    <p:sldId id="421" r:id="rId18"/>
    <p:sldId id="423" r:id="rId19"/>
    <p:sldId id="425" r:id="rId20"/>
    <p:sldId id="424" r:id="rId21"/>
    <p:sldId id="426" r:id="rId22"/>
    <p:sldId id="427" r:id="rId23"/>
    <p:sldId id="428" r:id="rId24"/>
    <p:sldId id="429" r:id="rId25"/>
    <p:sldId id="434" r:id="rId26"/>
    <p:sldId id="430" r:id="rId27"/>
    <p:sldId id="433" r:id="rId28"/>
    <p:sldId id="435" r:id="rId29"/>
    <p:sldId id="39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08" autoAdjust="0"/>
  </p:normalViewPr>
  <p:slideViewPr>
    <p:cSldViewPr>
      <p:cViewPr varScale="1">
        <p:scale>
          <a:sx n="100" d="100"/>
          <a:sy n="100" d="100"/>
        </p:scale>
        <p:origin x="2622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5/10/2024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5/10/2024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5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https://community.openai.com/t/query-on-thread-behavior-post-60-day-retention-in-assistants-api/685547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30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https://medium.com/@israelgo93_42700/automation-of-massive-thread-deletion-in-openai-v1-assistant-api-beta-ffa423e08005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86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https://www.youtube.com/channel/UC35ZpwldGw7ZJ5R-2sLijzw/join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41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https://platform.openai.com/docs/api-reference/assistants/createAssistant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34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https://platform.openai.com/docs/api-reference/threads/createThread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48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https://community.openai.com/t/listing-threads-per-assistant/502452/2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43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https://community.openai.com/t/listing-threads-per-assistant/502452/2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97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https://platform.openai.com/docs/api-reference/threads/getThread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75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https://platform.openai.com/docs/api-reference/threads/modifyThread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5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4199"/>
            <a:ext cx="10363200" cy="2514601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</a:t>
            </a:r>
            <a:br>
              <a:rPr lang="en-US" dirty="0"/>
            </a:br>
            <a:r>
              <a:rPr lang="en-US" dirty="0"/>
              <a:t>Assistants Part 4:</a:t>
            </a:r>
            <a:br>
              <a:rPr lang="en-US" dirty="0"/>
            </a:br>
            <a:r>
              <a:rPr lang="en-US" dirty="0"/>
              <a:t>Creating and Managing Threads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1794F-67A6-D6E5-DBB7-4585D61906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429000"/>
            <a:ext cx="1711037" cy="17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88F98B-D54E-A53E-9D8D-DAADFF192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Threads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17888-7C01-5828-CC0E-2395F05BDF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 a Home for Your Messages</a:t>
            </a:r>
          </a:p>
        </p:txBody>
      </p:sp>
    </p:spTree>
    <p:extLst>
      <p:ext uri="{BB962C8B-B14F-4D97-AF65-F5344CB8AC3E}">
        <p14:creationId xmlns:p14="http://schemas.microsoft.com/office/powerpoint/2010/main" val="2842716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80C7-20BE-516F-430D-D1138AF51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Creating an Empty Thread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0F78A-0646-4E90-CBA0-29DFDABC84B6}"/>
              </a:ext>
            </a:extLst>
          </p:cNvPr>
          <p:cNvSpPr txBox="1"/>
          <p:nvPr/>
        </p:nvSpPr>
        <p:spPr>
          <a:xfrm>
            <a:off x="1828800" y="2133600"/>
            <a:ext cx="98679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import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endParaRPr lang="en-US" sz="28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empty_thread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threads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empty_thread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3914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D608-9B9D-AF06-34AE-AC42E9496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982200" cy="1143000"/>
          </a:xfrm>
        </p:spPr>
        <p:txBody>
          <a:bodyPr>
            <a:normAutofit/>
          </a:bodyPr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Creating a Thread with Static Messages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D7848-647E-7FB7-BF79-150ABAAB7300}"/>
              </a:ext>
            </a:extLst>
          </p:cNvPr>
          <p:cNvSpPr txBox="1"/>
          <p:nvPr/>
        </p:nvSpPr>
        <p:spPr>
          <a:xfrm>
            <a:off x="1981200" y="1219200"/>
            <a:ext cx="90678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import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endParaRPr lang="en-US" sz="22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message_thread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2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sz="22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threads</a:t>
            </a:r>
            <a:r>
              <a:rPr lang="en-US" sz="22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sz="2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messages</a:t>
            </a:r>
            <a:r>
              <a:rPr lang="en-US" sz="2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</a:p>
          <a:p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</a:t>
            </a:r>
            <a:r>
              <a:rPr lang="en-US" sz="2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"role"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"user"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</a:t>
            </a:r>
            <a:r>
              <a:rPr lang="en-US" sz="2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"content"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"Hello, what is AI?"</a:t>
            </a:r>
            <a:endParaRPr lang="en-US" sz="22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},</a:t>
            </a:r>
          </a:p>
          <a:p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</a:t>
            </a:r>
            <a:r>
              <a:rPr lang="en-US" sz="2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"role"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"user"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</a:t>
            </a:r>
            <a:r>
              <a:rPr lang="en-US" sz="2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"content"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"How does AI work? Explain it in simple terms."</a:t>
            </a:r>
            <a:endParaRPr lang="en-US" sz="22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},</a:t>
            </a:r>
          </a:p>
          <a:p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]</a:t>
            </a:r>
          </a:p>
          <a:p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099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78D7F6-8A50-0DBD-BC01-0360195A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Threads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58A9C-BD9C-B035-C605-D9A31318F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OpenAI Suprises Us in a Bad Way</a:t>
            </a:r>
          </a:p>
        </p:txBody>
      </p:sp>
    </p:spTree>
    <p:extLst>
      <p:ext uri="{BB962C8B-B14F-4D97-AF65-F5344CB8AC3E}">
        <p14:creationId xmlns:p14="http://schemas.microsoft.com/office/powerpoint/2010/main" val="2280267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9954FB-ACA1-11FB-2059-363ABC4B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133600"/>
            <a:ext cx="9144000" cy="2057400"/>
          </a:xfrm>
        </p:spPr>
        <p:txBody>
          <a:bodyPr>
            <a:normAutofit/>
          </a:bodyPr>
          <a:lstStyle/>
          <a:p>
            <a:r>
              <a:rPr lang="en-US" dirty="0"/>
              <a:t>You Can’t </a:t>
            </a:r>
            <a:br>
              <a:rPr lang="en-US" dirty="0"/>
            </a:br>
            <a:r>
              <a:rPr lang="en-US" dirty="0"/>
              <a:t>List Threads </a:t>
            </a:r>
            <a:br>
              <a:rPr lang="en-US" dirty="0"/>
            </a:br>
            <a:r>
              <a:rPr lang="en-US" dirty="0"/>
              <a:t>with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46F2E3-EAC2-935B-E7E0-EC19D2E7F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311" y="0"/>
            <a:ext cx="76178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8361-C911-AAB8-4068-EEA6C1C1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dirty="0"/>
              <a:t>You Can List Threads in the Interface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9561D0-D355-6765-05B4-D56A9A90D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5333333" cy="20571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64D376-ED9B-4CD6-1A2F-4DA117797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3657600"/>
            <a:ext cx="7600000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88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DA24-EBF8-43CF-7594-FCEB67AD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133600"/>
            <a:ext cx="9144000" cy="1866900"/>
          </a:xfrm>
        </p:spPr>
        <p:txBody>
          <a:bodyPr>
            <a:normAutofit/>
          </a:bodyPr>
          <a:lstStyle/>
          <a:p>
            <a:r>
              <a:rPr lang="en-US" dirty="0"/>
              <a:t>Listing Threads is </a:t>
            </a:r>
            <a:br>
              <a:rPr lang="en-US" dirty="0"/>
            </a:br>
            <a:r>
              <a:rPr lang="en-US" dirty="0"/>
              <a:t>All You Can Do</a:t>
            </a:r>
            <a:br>
              <a:rPr lang="en-US" dirty="0"/>
            </a:br>
            <a:r>
              <a:rPr lang="en-US" dirty="0"/>
              <a:t>in the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F5850-B410-8FD0-F383-20BA750EC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9049"/>
            <a:ext cx="5638800" cy="687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85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937ED-1B5C-05C4-88ED-BD1D7A09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7500"/>
            <a:ext cx="9144000" cy="1143000"/>
          </a:xfrm>
        </p:spPr>
        <p:txBody>
          <a:bodyPr/>
          <a:lstStyle/>
          <a:p>
            <a:r>
              <a:rPr lang="en-US" dirty="0"/>
              <a:t>You Better Hang On </a:t>
            </a:r>
            <a:br>
              <a:rPr lang="en-US" dirty="0"/>
            </a:br>
            <a:r>
              <a:rPr lang="en-US" dirty="0"/>
              <a:t>to Your </a:t>
            </a:r>
            <a:r>
              <a:rPr lang="en-US" dirty="0" err="1"/>
              <a:t>ThreadID’s</a:t>
            </a:r>
            <a:r>
              <a:rPr lang="en-US" dirty="0"/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21162-4A0C-D3AA-401F-63DF98252833}"/>
              </a:ext>
            </a:extLst>
          </p:cNvPr>
          <p:cNvSpPr txBox="1"/>
          <p:nvPr/>
        </p:nvSpPr>
        <p:spPr>
          <a:xfrm>
            <a:off x="4800600" y="19050"/>
            <a:ext cx="73533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message_thread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threads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"Hello, what is AI?"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"How does AI work? Explain it in simple terms."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]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message_thread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message_thread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message_thread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message_thread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created_at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message_thread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tool_resources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message_thread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metadata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96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41AD9B-F6EA-CA1D-919C-10C49C64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Threads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789D6-8F2B-D237-0A99-FE92FF3FA3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You Save Your Thread ID?</a:t>
            </a:r>
          </a:p>
        </p:txBody>
      </p:sp>
    </p:spTree>
    <p:extLst>
      <p:ext uri="{BB962C8B-B14F-4D97-AF65-F5344CB8AC3E}">
        <p14:creationId xmlns:p14="http://schemas.microsoft.com/office/powerpoint/2010/main" val="2531502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5FAC75-ED92-4DA0-C55B-BC80F63BA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362945"/>
            <a:ext cx="6934200" cy="613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8F0AD-C754-1E6E-93E2-8E109ECA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0" y="2762250"/>
            <a:ext cx="2599723" cy="1333500"/>
          </a:xfrm>
        </p:spPr>
        <p:txBody>
          <a:bodyPr>
            <a:normAutofit/>
          </a:bodyPr>
          <a:lstStyle/>
          <a:p>
            <a:r>
              <a:rPr lang="en-US" sz="4000" dirty="0"/>
              <a:t>Andrew Mayne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B0681-6F96-304B-8829-137EE9420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077" y="1990725"/>
            <a:ext cx="8686800" cy="2876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“Use video to train assistants you'll be surprised how quickly they learn.”</a:t>
            </a:r>
          </a:p>
        </p:txBody>
      </p:sp>
    </p:spTree>
    <p:extLst>
      <p:ext uri="{BB962C8B-B14F-4D97-AF65-F5344CB8AC3E}">
        <p14:creationId xmlns:p14="http://schemas.microsoft.com/office/powerpoint/2010/main" val="257545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63F526-903C-2483-B52E-E6336304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Retrieving Threads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7BAA9-AE97-B8A6-E206-9E15834747B3}"/>
              </a:ext>
            </a:extLst>
          </p:cNvPr>
          <p:cNvSpPr txBox="1"/>
          <p:nvPr/>
        </p:nvSpPr>
        <p:spPr>
          <a:xfrm>
            <a:off x="190500" y="2209800"/>
            <a:ext cx="11811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endParaRPr lang="en-US" sz="2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my_thread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threads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retrieve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"thread_9lqvHkNQsAfPSNQYFY1KFMIr"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my_thread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7987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EC6EF5-7D0D-AE8E-5F58-FC28F348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Threads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A93D9-0D80-0862-E797-D6B85E8CC0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Changes!</a:t>
            </a:r>
          </a:p>
        </p:txBody>
      </p:sp>
    </p:spTree>
    <p:extLst>
      <p:ext uri="{BB962C8B-B14F-4D97-AF65-F5344CB8AC3E}">
        <p14:creationId xmlns:p14="http://schemas.microsoft.com/office/powerpoint/2010/main" val="3709948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A89ED-0A19-59C0-B25C-F18138302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730" y="0"/>
            <a:ext cx="7362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97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768FF-A098-5C04-1832-B4BAF9B7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Modifying Threads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D7FC89-579E-5A9F-FBFC-2A1D05CE362F}"/>
              </a:ext>
            </a:extLst>
          </p:cNvPr>
          <p:cNvSpPr txBox="1"/>
          <p:nvPr/>
        </p:nvSpPr>
        <p:spPr>
          <a:xfrm>
            <a:off x="1447800" y="1752600"/>
            <a:ext cx="10515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endParaRPr lang="en-US" sz="2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my_updated_thread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threads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update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"thread_9lqvHkNQsAfPSNQYFY1KFMIr"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tool_resources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None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metadata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"modified"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"True"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"user"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"abc123"</a:t>
            </a:r>
            <a:endParaRPr lang="en-US" sz="2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}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my_updated_thread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933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27BA55-B3B1-E6D6-CCDC-A249B3089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Threads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647C6-38ED-D9E8-75B5-D05F25286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Clean Up After Yourself</a:t>
            </a:r>
          </a:p>
        </p:txBody>
      </p:sp>
    </p:spTree>
    <p:extLst>
      <p:ext uri="{BB962C8B-B14F-4D97-AF65-F5344CB8AC3E}">
        <p14:creationId xmlns:p14="http://schemas.microsoft.com/office/powerpoint/2010/main" val="3439811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20C368-4D51-6A50-4A59-03B562EB6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67" y="1295400"/>
            <a:ext cx="10257865" cy="52578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C0A79C8-9A73-65A3-35F3-8938E081E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52400"/>
            <a:ext cx="9144000" cy="990600"/>
          </a:xfrm>
        </p:spPr>
        <p:txBody>
          <a:bodyPr/>
          <a:lstStyle/>
          <a:p>
            <a:r>
              <a:rPr lang="en-US" dirty="0"/>
              <a:t>Thread Expiration</a:t>
            </a:r>
          </a:p>
        </p:txBody>
      </p:sp>
    </p:spTree>
    <p:extLst>
      <p:ext uri="{BB962C8B-B14F-4D97-AF65-F5344CB8AC3E}">
        <p14:creationId xmlns:p14="http://schemas.microsoft.com/office/powerpoint/2010/main" val="184583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CDD5A4-876A-3594-7060-596B2E818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257" y="513923"/>
            <a:ext cx="6981486" cy="583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63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ABF4-34CF-7191-46F2-819E3E3B6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Delete Threads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941E5-670C-60D3-62AE-B5A796F89157}"/>
              </a:ext>
            </a:extLst>
          </p:cNvPr>
          <p:cNvSpPr txBox="1"/>
          <p:nvPr/>
        </p:nvSpPr>
        <p:spPr>
          <a:xfrm>
            <a:off x="609600" y="2057400"/>
            <a:ext cx="10972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endParaRPr lang="en-US" sz="2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threads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delete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"thread_9lqvHkNQsAfPSNQYFY1KFMIr"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8990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5B92-53B2-2572-23D6-8DCFC7C2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Delete Threads?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093C2-044D-BA63-352D-6ADEE9A0B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809" y="1743658"/>
            <a:ext cx="6505191" cy="493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61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BDF793-DD45-53A8-B78B-E140E0CF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9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19AD-E41F-71AC-CBD0-0E00D68D4ADE}"/>
              </a:ext>
            </a:extLst>
          </p:cNvPr>
          <p:cNvGrpSpPr/>
          <p:nvPr/>
        </p:nvGrpSpPr>
        <p:grpSpPr>
          <a:xfrm>
            <a:off x="8250479" y="533195"/>
            <a:ext cx="3185201" cy="6199560"/>
            <a:chOff x="692083" y="319187"/>
            <a:chExt cx="3185201" cy="61995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66923C-AD0E-0E7F-CDE5-A931C581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777" y="319187"/>
              <a:ext cx="2271812" cy="17770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0AE2DE-525D-1DAD-FDA5-656E28C6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083" y="3333546"/>
              <a:ext cx="3185201" cy="3185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9B1D99-3B59-4E51-DF00-E6FFFA1DD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626" y="2280259"/>
              <a:ext cx="1940115" cy="182965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24438C-6BA8-9952-F67E-97904DBE5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763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7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BC4E-C17E-25E4-1D43-0842D163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6"/>
            <a:ext cx="9905998" cy="1044912"/>
          </a:xfrm>
        </p:spPr>
        <p:txBody>
          <a:bodyPr/>
          <a:lstStyle/>
          <a:p>
            <a:r>
              <a:rPr lang="en-US" dirty="0"/>
              <a:t>Membership has its privileges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4CE65A-EF34-64F7-95BD-713ECE743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762" y="1295401"/>
            <a:ext cx="7353300" cy="3359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723D7F-3F5D-EF47-C3DD-0D5C5EABC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900" y="4744068"/>
            <a:ext cx="4648200" cy="204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0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C36F3F-8AA5-E677-5F2D-8E32DD14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Assistants</a:t>
            </a:r>
            <a:br>
              <a:rPr lang="en-US" dirty="0"/>
            </a:br>
            <a:r>
              <a:rPr lang="en-US" dirty="0"/>
              <a:t>Review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B16B7-71B8-6278-F38E-3D48789EC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Make Some Assistants!</a:t>
            </a:r>
          </a:p>
        </p:txBody>
      </p:sp>
    </p:spTree>
    <p:extLst>
      <p:ext uri="{BB962C8B-B14F-4D97-AF65-F5344CB8AC3E}">
        <p14:creationId xmlns:p14="http://schemas.microsoft.com/office/powerpoint/2010/main" val="189518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8BDD-11FF-11FC-D6B8-E9BF8100C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1143000"/>
          </a:xfrm>
        </p:spPr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Creating Assistants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10EFE-9A70-E394-2265-3B73C7076B92}"/>
              </a:ext>
            </a:extLst>
          </p:cNvPr>
          <p:cNvSpPr txBox="1"/>
          <p:nvPr/>
        </p:nvSpPr>
        <p:spPr>
          <a:xfrm>
            <a:off x="609600" y="1350288"/>
            <a:ext cx="112014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endParaRPr lang="en-US" sz="16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Create an instance of the OpenAI class.</a:t>
            </a:r>
            <a:endParaRPr lang="en-US" sz="16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Create an assistant that uses code interpreter.</a:t>
            </a:r>
            <a:endParaRPr lang="en-US" sz="16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assistants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model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"gpt-4-turbo"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instructions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"You are a personal data analyst. When asked a question, write and run Python code to answer the question."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"Code Interpreter Assistant"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metadata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"key"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"value"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is_awesome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"True"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 </a:t>
            </a:r>
            <a:r>
              <a:rPr lang="en-US" sz="16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Lowercase dictionary keys</a:t>
            </a:r>
            <a:endParaRPr lang="en-US" sz="16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is_beta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"False"</a:t>
            </a:r>
            <a:endParaRPr lang="en-US" sz="16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},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temperature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top_p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response_format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"auto"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tools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[{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"type"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code_interpreter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}],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tool_resources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None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187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439A19-8178-5F9C-E50B-F80C1F0F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Threads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FCED0-061F-8851-73EF-1CBA9DAA9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the Concept Down</a:t>
            </a:r>
          </a:p>
        </p:txBody>
      </p:sp>
    </p:spTree>
    <p:extLst>
      <p:ext uri="{BB962C8B-B14F-4D97-AF65-F5344CB8AC3E}">
        <p14:creationId xmlns:p14="http://schemas.microsoft.com/office/powerpoint/2010/main" val="839608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54CB8A-2020-53D3-AD04-E52734DF5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0"/>
            <a:ext cx="8178164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082CFC6-4B70-B995-6CEE-E3AFB67D7888}"/>
              </a:ext>
            </a:extLst>
          </p:cNvPr>
          <p:cNvSpPr/>
          <p:nvPr/>
        </p:nvSpPr>
        <p:spPr>
          <a:xfrm>
            <a:off x="228600" y="3276600"/>
            <a:ext cx="2590800" cy="1295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You Are Here</a:t>
            </a:r>
          </a:p>
        </p:txBody>
      </p:sp>
    </p:spTree>
    <p:extLst>
      <p:ext uri="{BB962C8B-B14F-4D97-AF65-F5344CB8AC3E}">
        <p14:creationId xmlns:p14="http://schemas.microsoft.com/office/powerpoint/2010/main" val="2641895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DAA597-8DBB-1F70-4863-D3DF1793F8C2}"/>
              </a:ext>
            </a:extLst>
          </p:cNvPr>
          <p:cNvSpPr/>
          <p:nvPr/>
        </p:nvSpPr>
        <p:spPr>
          <a:xfrm>
            <a:off x="7696200" y="990600"/>
            <a:ext cx="3733800" cy="18288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DB9FE-7AC4-E62D-2196-90EAF199875C}"/>
              </a:ext>
            </a:extLst>
          </p:cNvPr>
          <p:cNvSpPr txBox="1"/>
          <p:nvPr/>
        </p:nvSpPr>
        <p:spPr>
          <a:xfrm>
            <a:off x="7715250" y="978932"/>
            <a:ext cx="3371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ASSISTANT 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5DFB09-6478-67D6-18A5-00968E77417C}"/>
              </a:ext>
            </a:extLst>
          </p:cNvPr>
          <p:cNvSpPr/>
          <p:nvPr/>
        </p:nvSpPr>
        <p:spPr>
          <a:xfrm>
            <a:off x="457200" y="2590800"/>
            <a:ext cx="4648200" cy="24765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0F286E-323F-61B5-EDF6-C7586B9877FD}"/>
              </a:ext>
            </a:extLst>
          </p:cNvPr>
          <p:cNvSpPr txBox="1"/>
          <p:nvPr/>
        </p:nvSpPr>
        <p:spPr>
          <a:xfrm>
            <a:off x="485775" y="2590800"/>
            <a:ext cx="2807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THREAD 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D997CE-33ED-A51E-A72C-1EE916657F97}"/>
              </a:ext>
            </a:extLst>
          </p:cNvPr>
          <p:cNvSpPr/>
          <p:nvPr/>
        </p:nvSpPr>
        <p:spPr>
          <a:xfrm>
            <a:off x="7696200" y="2971800"/>
            <a:ext cx="3733800" cy="18288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98770B-EB0C-3259-DE97-4B08BBE1A701}"/>
              </a:ext>
            </a:extLst>
          </p:cNvPr>
          <p:cNvSpPr txBox="1"/>
          <p:nvPr/>
        </p:nvSpPr>
        <p:spPr>
          <a:xfrm>
            <a:off x="7715250" y="2960132"/>
            <a:ext cx="3487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ASSISTANT TWO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F41F4A-18AC-5042-E4A9-2B8E502961A6}"/>
              </a:ext>
            </a:extLst>
          </p:cNvPr>
          <p:cNvSpPr/>
          <p:nvPr/>
        </p:nvSpPr>
        <p:spPr>
          <a:xfrm>
            <a:off x="7677150" y="4953000"/>
            <a:ext cx="3733800" cy="18288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B167C3-E7C9-0801-72CE-AC911445CBB0}"/>
              </a:ext>
            </a:extLst>
          </p:cNvPr>
          <p:cNvSpPr txBox="1"/>
          <p:nvPr/>
        </p:nvSpPr>
        <p:spPr>
          <a:xfrm>
            <a:off x="7620000" y="4941332"/>
            <a:ext cx="3806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ASSISTANT THREE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7C2BE5-AA52-B80F-52FB-9C01CA7A56C4}"/>
              </a:ext>
            </a:extLst>
          </p:cNvPr>
          <p:cNvSpPr/>
          <p:nvPr/>
        </p:nvSpPr>
        <p:spPr>
          <a:xfrm>
            <a:off x="485775" y="3467099"/>
            <a:ext cx="2133600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ONE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F57279-97E2-DEB7-64D8-6824A121477A}"/>
              </a:ext>
            </a:extLst>
          </p:cNvPr>
          <p:cNvSpPr/>
          <p:nvPr/>
        </p:nvSpPr>
        <p:spPr>
          <a:xfrm>
            <a:off x="2776537" y="3467099"/>
            <a:ext cx="2133600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TWO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515A51-6C89-B643-BEBD-6985B8B951C1}"/>
              </a:ext>
            </a:extLst>
          </p:cNvPr>
          <p:cNvSpPr/>
          <p:nvPr/>
        </p:nvSpPr>
        <p:spPr>
          <a:xfrm>
            <a:off x="485775" y="4276724"/>
            <a:ext cx="2133600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THREE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0651BA-F1D4-B671-B095-4FFB606B330B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5105400" y="1905000"/>
            <a:ext cx="2590800" cy="192405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197392-23E2-5768-8D32-FEE4D543DE2A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105400" y="3829050"/>
            <a:ext cx="2590800" cy="5715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F46EE7-4225-AB98-53A5-92FD7370358E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105400" y="3829050"/>
            <a:ext cx="2571750" cy="203835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163D6B0-3308-C1AA-7017-809D0634B411}"/>
              </a:ext>
            </a:extLst>
          </p:cNvPr>
          <p:cNvSpPr txBox="1"/>
          <p:nvPr/>
        </p:nvSpPr>
        <p:spPr>
          <a:xfrm>
            <a:off x="6216964" y="3303627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RUNS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7667D42-4CDC-7748-46E1-D34D41CEE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4" y="58017"/>
            <a:ext cx="11772900" cy="83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5389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9255</TotalTime>
  <Words>826</Words>
  <Application>Microsoft Office PowerPoint</Application>
  <PresentationFormat>Widescreen</PresentationFormat>
  <Paragraphs>137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Candara</vt:lpstr>
      <vt:lpstr>Consolas</vt:lpstr>
      <vt:lpstr>Tech Computer 16x9</vt:lpstr>
      <vt:lpstr>Working with Assistants Part 4: Creating and Managing Threads</vt:lpstr>
      <vt:lpstr>Andrew Mayne</vt:lpstr>
      <vt:lpstr>PowerPoint Presentation</vt:lpstr>
      <vt:lpstr>Membership has its privileges</vt:lpstr>
      <vt:lpstr>Creating Assistants Review</vt:lpstr>
      <vt:lpstr>Demo: Creating Assistants Review</vt:lpstr>
      <vt:lpstr>Understanding Threads</vt:lpstr>
      <vt:lpstr>PowerPoint Presentation</vt:lpstr>
      <vt:lpstr>PowerPoint Presentation</vt:lpstr>
      <vt:lpstr>Creating Threads</vt:lpstr>
      <vt:lpstr>Demo: Creating an Empty Thread</vt:lpstr>
      <vt:lpstr>Demo: Creating a Thread with Static Messages</vt:lpstr>
      <vt:lpstr>Listing Threads</vt:lpstr>
      <vt:lpstr>You Can’t  List Threads  with Code</vt:lpstr>
      <vt:lpstr>You Can List Threads in the Interface</vt:lpstr>
      <vt:lpstr>Listing Threads is  All You Can Do in the Interface</vt:lpstr>
      <vt:lpstr>You Better Hang On  to Your ThreadID’s!</vt:lpstr>
      <vt:lpstr>Retrieving Threads</vt:lpstr>
      <vt:lpstr>PowerPoint Presentation</vt:lpstr>
      <vt:lpstr>Demo: Retrieving Threads</vt:lpstr>
      <vt:lpstr>Modifying Threads</vt:lpstr>
      <vt:lpstr>PowerPoint Presentation</vt:lpstr>
      <vt:lpstr>Demo: Modifying Threads</vt:lpstr>
      <vt:lpstr>Deleting Threads</vt:lpstr>
      <vt:lpstr>Thread Expiration</vt:lpstr>
      <vt:lpstr>PowerPoint Presentation</vt:lpstr>
      <vt:lpstr>Demo: Delete Threads</vt:lpstr>
      <vt:lpstr>Mass Delete Threads?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Assistants Part 4: Managing Threads</dc:title>
  <cp:lastModifiedBy>Zain Naboulsi</cp:lastModifiedBy>
  <cp:revision>17</cp:revision>
  <dcterms:created xsi:type="dcterms:W3CDTF">2024-02-05T00:50:55Z</dcterms:created>
  <dcterms:modified xsi:type="dcterms:W3CDTF">2024-05-10T20:52:52Z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