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69" r:id="rId3"/>
    <p:sldId id="474" r:id="rId4"/>
    <p:sldId id="473" r:id="rId5"/>
    <p:sldId id="517" r:id="rId6"/>
    <p:sldId id="395" r:id="rId7"/>
    <p:sldId id="396" r:id="rId8"/>
    <p:sldId id="533" r:id="rId9"/>
    <p:sldId id="532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9D63F-981A-4528-B2D5-FA76A989011F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57A63E9-EC27-4DBC-AC45-21D42E5190C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Assistant Tools</a:t>
          </a:r>
        </a:p>
      </dgm:t>
    </dgm:pt>
    <dgm:pt modelId="{A840DC04-B975-452B-BEB6-6E6E555B066D}" type="parTrans" cxnId="{6B7DA16B-F159-41EE-9669-BBC036FA44E8}">
      <dgm:prSet/>
      <dgm:spPr/>
      <dgm:t>
        <a:bodyPr/>
        <a:lstStyle/>
        <a:p>
          <a:endParaRPr lang="en-US"/>
        </a:p>
      </dgm:t>
    </dgm:pt>
    <dgm:pt modelId="{DB6FA693-ED92-45D0-9281-6C3AF2C77C57}" type="sibTrans" cxnId="{6B7DA16B-F159-41EE-9669-BBC036FA44E8}">
      <dgm:prSet/>
      <dgm:spPr/>
      <dgm:t>
        <a:bodyPr/>
        <a:lstStyle/>
        <a:p>
          <a:endParaRPr lang="en-US"/>
        </a:p>
      </dgm:t>
    </dgm:pt>
    <dgm:pt modelId="{B8A6F51C-EC0D-487A-8B90-196C1CBBA6EB}">
      <dgm:prSet phldrT="[Text]" custT="1"/>
      <dgm:spPr/>
      <dgm:t>
        <a:bodyPr/>
        <a:lstStyle/>
        <a:p>
          <a:r>
            <a:rPr lang="en-US" sz="4000" dirty="0"/>
            <a:t>File Search</a:t>
          </a:r>
        </a:p>
      </dgm:t>
    </dgm:pt>
    <dgm:pt modelId="{2E709AC2-3481-4B5F-A769-D1EB51432E55}" type="parTrans" cxnId="{68E7AD76-0101-4548-B1B6-4CCDE66DB6CD}">
      <dgm:prSet/>
      <dgm:spPr/>
      <dgm:t>
        <a:bodyPr/>
        <a:lstStyle/>
        <a:p>
          <a:endParaRPr lang="en-US"/>
        </a:p>
      </dgm:t>
    </dgm:pt>
    <dgm:pt modelId="{529CE337-A9DC-47C1-9A02-7A491F08131A}" type="sibTrans" cxnId="{68E7AD76-0101-4548-B1B6-4CCDE66DB6CD}">
      <dgm:prSet/>
      <dgm:spPr/>
      <dgm:t>
        <a:bodyPr/>
        <a:lstStyle/>
        <a:p>
          <a:endParaRPr lang="en-US"/>
        </a:p>
      </dgm:t>
    </dgm:pt>
    <dgm:pt modelId="{85531DA6-47D3-4865-80EE-D168B504B9CE}">
      <dgm:prSet phldrT="[Text]"/>
      <dgm:spPr/>
      <dgm:t>
        <a:bodyPr/>
        <a:lstStyle/>
        <a:p>
          <a:r>
            <a:rPr lang="en-US" dirty="0"/>
            <a:t>Code Interpreter</a:t>
          </a:r>
        </a:p>
      </dgm:t>
    </dgm:pt>
    <dgm:pt modelId="{C1417560-FE0C-4A45-BE1B-F116574EFFF6}" type="parTrans" cxnId="{D4972628-F9EF-4F34-860F-8BB300066C2E}">
      <dgm:prSet/>
      <dgm:spPr/>
      <dgm:t>
        <a:bodyPr/>
        <a:lstStyle/>
        <a:p>
          <a:endParaRPr lang="en-US"/>
        </a:p>
      </dgm:t>
    </dgm:pt>
    <dgm:pt modelId="{3E628010-53E3-4FBE-8001-AAEFF4EB5A44}" type="sibTrans" cxnId="{D4972628-F9EF-4F34-860F-8BB300066C2E}">
      <dgm:prSet/>
      <dgm:spPr/>
      <dgm:t>
        <a:bodyPr/>
        <a:lstStyle/>
        <a:p>
          <a:endParaRPr lang="en-US"/>
        </a:p>
      </dgm:t>
    </dgm:pt>
    <dgm:pt modelId="{274E4B6C-FDDF-424D-A291-3FA31F2EA232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C91C9BB2-F000-49AB-9858-4A5E2A0C50B0}" type="parTrans" cxnId="{D8F64213-1ED1-4422-9E51-C70C5F8235D5}">
      <dgm:prSet/>
      <dgm:spPr/>
      <dgm:t>
        <a:bodyPr/>
        <a:lstStyle/>
        <a:p>
          <a:endParaRPr lang="en-US"/>
        </a:p>
      </dgm:t>
    </dgm:pt>
    <dgm:pt modelId="{D876260B-40B2-4AC2-AC5B-9ADA64D99C46}" type="sibTrans" cxnId="{D8F64213-1ED1-4422-9E51-C70C5F8235D5}">
      <dgm:prSet/>
      <dgm:spPr/>
      <dgm:t>
        <a:bodyPr/>
        <a:lstStyle/>
        <a:p>
          <a:endParaRPr lang="en-US"/>
        </a:p>
      </dgm:t>
    </dgm:pt>
    <dgm:pt modelId="{0573C6B6-6FCA-4383-96BB-5B6BE44A08E2}" type="pres">
      <dgm:prSet presAssocID="{C8F9D63F-981A-4528-B2D5-FA76A989011F}" presName="composite" presStyleCnt="0">
        <dgm:presLayoutVars>
          <dgm:chMax val="1"/>
          <dgm:dir/>
          <dgm:resizeHandles val="exact"/>
        </dgm:presLayoutVars>
      </dgm:prSet>
      <dgm:spPr/>
    </dgm:pt>
    <dgm:pt modelId="{33646BE4-E794-4B01-9FE2-145FF2A5EBCB}" type="pres">
      <dgm:prSet presAssocID="{057A63E9-EC27-4DBC-AC45-21D42E5190CC}" presName="roof" presStyleLbl="dkBgShp" presStyleIdx="0" presStyleCnt="2"/>
      <dgm:spPr/>
    </dgm:pt>
    <dgm:pt modelId="{7A17509F-44EC-4F68-9BD2-0D58E4F4B9C1}" type="pres">
      <dgm:prSet presAssocID="{057A63E9-EC27-4DBC-AC45-21D42E5190CC}" presName="pillars" presStyleCnt="0"/>
      <dgm:spPr/>
    </dgm:pt>
    <dgm:pt modelId="{97213150-194D-46E8-8031-20DBB7096402}" type="pres">
      <dgm:prSet presAssocID="{057A63E9-EC27-4DBC-AC45-21D42E5190CC}" presName="pillar1" presStyleLbl="node1" presStyleIdx="0" presStyleCnt="3">
        <dgm:presLayoutVars>
          <dgm:bulletEnabled val="1"/>
        </dgm:presLayoutVars>
      </dgm:prSet>
      <dgm:spPr/>
    </dgm:pt>
    <dgm:pt modelId="{C20FBB33-50FC-4F9F-B950-E288EB801D10}" type="pres">
      <dgm:prSet presAssocID="{85531DA6-47D3-4865-80EE-D168B504B9CE}" presName="pillarX" presStyleLbl="node1" presStyleIdx="1" presStyleCnt="3">
        <dgm:presLayoutVars>
          <dgm:bulletEnabled val="1"/>
        </dgm:presLayoutVars>
      </dgm:prSet>
      <dgm:spPr/>
    </dgm:pt>
    <dgm:pt modelId="{90600367-E149-47BD-A31D-2692BEEC0695}" type="pres">
      <dgm:prSet presAssocID="{274E4B6C-FDDF-424D-A291-3FA31F2EA232}" presName="pillarX" presStyleLbl="node1" presStyleIdx="2" presStyleCnt="3">
        <dgm:presLayoutVars>
          <dgm:bulletEnabled val="1"/>
        </dgm:presLayoutVars>
      </dgm:prSet>
      <dgm:spPr/>
    </dgm:pt>
    <dgm:pt modelId="{E413BE1B-B346-4ACF-9EF8-D9A19BEA4B2A}" type="pres">
      <dgm:prSet presAssocID="{057A63E9-EC27-4DBC-AC45-21D42E5190CC}" presName="base" presStyleLbl="dkBgShp" presStyleIdx="1" presStyleCnt="2"/>
      <dgm:spPr>
        <a:solidFill>
          <a:schemeClr val="accent6"/>
        </a:solidFill>
      </dgm:spPr>
    </dgm:pt>
  </dgm:ptLst>
  <dgm:cxnLst>
    <dgm:cxn modelId="{D8F64213-1ED1-4422-9E51-C70C5F8235D5}" srcId="{057A63E9-EC27-4DBC-AC45-21D42E5190CC}" destId="{274E4B6C-FDDF-424D-A291-3FA31F2EA232}" srcOrd="2" destOrd="0" parTransId="{C91C9BB2-F000-49AB-9858-4A5E2A0C50B0}" sibTransId="{D876260B-40B2-4AC2-AC5B-9ADA64D99C46}"/>
    <dgm:cxn modelId="{D4972628-F9EF-4F34-860F-8BB300066C2E}" srcId="{057A63E9-EC27-4DBC-AC45-21D42E5190CC}" destId="{85531DA6-47D3-4865-80EE-D168B504B9CE}" srcOrd="1" destOrd="0" parTransId="{C1417560-FE0C-4A45-BE1B-F116574EFFF6}" sibTransId="{3E628010-53E3-4FBE-8001-AAEFF4EB5A44}"/>
    <dgm:cxn modelId="{F528F65E-0E1D-426F-BF2A-CB81B88F37E3}" type="presOf" srcId="{057A63E9-EC27-4DBC-AC45-21D42E5190CC}" destId="{33646BE4-E794-4B01-9FE2-145FF2A5EBCB}" srcOrd="0" destOrd="0" presId="urn:microsoft.com/office/officeart/2005/8/layout/hList3"/>
    <dgm:cxn modelId="{6B7DA16B-F159-41EE-9669-BBC036FA44E8}" srcId="{C8F9D63F-981A-4528-B2D5-FA76A989011F}" destId="{057A63E9-EC27-4DBC-AC45-21D42E5190CC}" srcOrd="0" destOrd="0" parTransId="{A840DC04-B975-452B-BEB6-6E6E555B066D}" sibTransId="{DB6FA693-ED92-45D0-9281-6C3AF2C77C57}"/>
    <dgm:cxn modelId="{68E7AD76-0101-4548-B1B6-4CCDE66DB6CD}" srcId="{057A63E9-EC27-4DBC-AC45-21D42E5190CC}" destId="{B8A6F51C-EC0D-487A-8B90-196C1CBBA6EB}" srcOrd="0" destOrd="0" parTransId="{2E709AC2-3481-4B5F-A769-D1EB51432E55}" sibTransId="{529CE337-A9DC-47C1-9A02-7A491F08131A}"/>
    <dgm:cxn modelId="{B683AFAF-2347-42E0-BFCB-A4D4CF12DCE5}" type="presOf" srcId="{C8F9D63F-981A-4528-B2D5-FA76A989011F}" destId="{0573C6B6-6FCA-4383-96BB-5B6BE44A08E2}" srcOrd="0" destOrd="0" presId="urn:microsoft.com/office/officeart/2005/8/layout/hList3"/>
    <dgm:cxn modelId="{88752EB2-251F-448D-A1D5-095B1568DCCC}" type="presOf" srcId="{B8A6F51C-EC0D-487A-8B90-196C1CBBA6EB}" destId="{97213150-194D-46E8-8031-20DBB7096402}" srcOrd="0" destOrd="0" presId="urn:microsoft.com/office/officeart/2005/8/layout/hList3"/>
    <dgm:cxn modelId="{D7B727D0-6B0A-4118-90AD-B964223FF9C7}" type="presOf" srcId="{85531DA6-47D3-4865-80EE-D168B504B9CE}" destId="{C20FBB33-50FC-4F9F-B950-E288EB801D10}" srcOrd="0" destOrd="0" presId="urn:microsoft.com/office/officeart/2005/8/layout/hList3"/>
    <dgm:cxn modelId="{A9E0B3E6-9421-4A1A-A375-FDFB15ACAD97}" type="presOf" srcId="{274E4B6C-FDDF-424D-A291-3FA31F2EA232}" destId="{90600367-E149-47BD-A31D-2692BEEC0695}" srcOrd="0" destOrd="0" presId="urn:microsoft.com/office/officeart/2005/8/layout/hList3"/>
    <dgm:cxn modelId="{8F049A02-45D3-4256-9DAD-976C5B78CC93}" type="presParOf" srcId="{0573C6B6-6FCA-4383-96BB-5B6BE44A08E2}" destId="{33646BE4-E794-4B01-9FE2-145FF2A5EBCB}" srcOrd="0" destOrd="0" presId="urn:microsoft.com/office/officeart/2005/8/layout/hList3"/>
    <dgm:cxn modelId="{C3685027-CDA6-4769-AE2B-A4E55B5297F7}" type="presParOf" srcId="{0573C6B6-6FCA-4383-96BB-5B6BE44A08E2}" destId="{7A17509F-44EC-4F68-9BD2-0D58E4F4B9C1}" srcOrd="1" destOrd="0" presId="urn:microsoft.com/office/officeart/2005/8/layout/hList3"/>
    <dgm:cxn modelId="{9D69F805-63B6-4EF5-BFBF-B4E8EF559B78}" type="presParOf" srcId="{7A17509F-44EC-4F68-9BD2-0D58E4F4B9C1}" destId="{97213150-194D-46E8-8031-20DBB7096402}" srcOrd="0" destOrd="0" presId="urn:microsoft.com/office/officeart/2005/8/layout/hList3"/>
    <dgm:cxn modelId="{F2B59056-63FD-40B9-B2AC-15E3E1454BB4}" type="presParOf" srcId="{7A17509F-44EC-4F68-9BD2-0D58E4F4B9C1}" destId="{C20FBB33-50FC-4F9F-B950-E288EB801D10}" srcOrd="1" destOrd="0" presId="urn:microsoft.com/office/officeart/2005/8/layout/hList3"/>
    <dgm:cxn modelId="{309F9863-C0CF-4097-AEC1-7F95D986D6C8}" type="presParOf" srcId="{7A17509F-44EC-4F68-9BD2-0D58E4F4B9C1}" destId="{90600367-E149-47BD-A31D-2692BEEC0695}" srcOrd="2" destOrd="0" presId="urn:microsoft.com/office/officeart/2005/8/layout/hList3"/>
    <dgm:cxn modelId="{23E3AC43-9E5A-41F1-886D-A77459E19114}" type="presParOf" srcId="{0573C6B6-6FCA-4383-96BB-5B6BE44A08E2}" destId="{E413BE1B-B346-4ACF-9EF8-D9A19BEA4B2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46BE4-E794-4B01-9FE2-145FF2A5EBCB}">
      <dsp:nvSpPr>
        <dsp:cNvPr id="0" name=""/>
        <dsp:cNvSpPr/>
      </dsp:nvSpPr>
      <dsp:spPr>
        <a:xfrm>
          <a:off x="0" y="0"/>
          <a:ext cx="8128000" cy="1625600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Assistant Tools</a:t>
          </a:r>
        </a:p>
      </dsp:txBody>
      <dsp:txXfrm>
        <a:off x="0" y="0"/>
        <a:ext cx="8128000" cy="1625600"/>
      </dsp:txXfrm>
    </dsp:sp>
    <dsp:sp modelId="{97213150-194D-46E8-8031-20DBB7096402}">
      <dsp:nvSpPr>
        <dsp:cNvPr id="0" name=""/>
        <dsp:cNvSpPr/>
      </dsp:nvSpPr>
      <dsp:spPr>
        <a:xfrm>
          <a:off x="3968" y="1625600"/>
          <a:ext cx="2706687" cy="3413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File Search</a:t>
          </a:r>
        </a:p>
      </dsp:txBody>
      <dsp:txXfrm>
        <a:off x="3968" y="1625600"/>
        <a:ext cx="2706687" cy="3413760"/>
      </dsp:txXfrm>
    </dsp:sp>
    <dsp:sp modelId="{C20FBB33-50FC-4F9F-B950-E288EB801D10}">
      <dsp:nvSpPr>
        <dsp:cNvPr id="0" name=""/>
        <dsp:cNvSpPr/>
      </dsp:nvSpPr>
      <dsp:spPr>
        <a:xfrm>
          <a:off x="2710656" y="1625600"/>
          <a:ext cx="2706687" cy="3413760"/>
        </a:xfrm>
        <a:prstGeom prst="rect">
          <a:avLst/>
        </a:prstGeom>
        <a:solidFill>
          <a:schemeClr val="accent4">
            <a:hueOff val="-8680070"/>
            <a:satOff val="27051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Code Interpreter</a:t>
          </a:r>
        </a:p>
      </dsp:txBody>
      <dsp:txXfrm>
        <a:off x="2710656" y="1625600"/>
        <a:ext cx="2706687" cy="3413760"/>
      </dsp:txXfrm>
    </dsp:sp>
    <dsp:sp modelId="{90600367-E149-47BD-A31D-2692BEEC0695}">
      <dsp:nvSpPr>
        <dsp:cNvPr id="0" name=""/>
        <dsp:cNvSpPr/>
      </dsp:nvSpPr>
      <dsp:spPr>
        <a:xfrm>
          <a:off x="5417343" y="1625600"/>
          <a:ext cx="2706687" cy="3413760"/>
        </a:xfrm>
        <a:prstGeom prst="rect">
          <a:avLst/>
        </a:prstGeom>
        <a:solidFill>
          <a:schemeClr val="accent4">
            <a:hueOff val="-17360140"/>
            <a:satOff val="54102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Function</a:t>
          </a:r>
        </a:p>
      </dsp:txBody>
      <dsp:txXfrm>
        <a:off x="5417343" y="1625600"/>
        <a:ext cx="2706687" cy="3413760"/>
      </dsp:txXfrm>
    </dsp:sp>
    <dsp:sp modelId="{E413BE1B-B346-4ACF-9EF8-D9A19BEA4B2A}">
      <dsp:nvSpPr>
        <dsp:cNvPr id="0" name=""/>
        <dsp:cNvSpPr/>
      </dsp:nvSpPr>
      <dsp:spPr>
        <a:xfrm>
          <a:off x="0" y="5039360"/>
          <a:ext cx="8128000" cy="379306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https://platform.openai.com/docs/api-reference/assistants/createAssistant#assistants-createassistant-tools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https://platform.openai.com/docs/assistants/tools/function-calling/function-calling-beta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https://community.openai.com/t/function-call-loop-burned-through-my-budget/550563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2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17:</a:t>
            </a:r>
            <a:br>
              <a:rPr lang="en-US" dirty="0"/>
            </a:br>
            <a:r>
              <a:rPr lang="en-US" dirty="0"/>
              <a:t>Functions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914400"/>
          </a:xfrm>
        </p:spPr>
        <p:txBody>
          <a:bodyPr/>
          <a:lstStyle/>
          <a:p>
            <a:r>
              <a:rPr lang="en-US" dirty="0"/>
              <a:t>What’s Covered in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295400"/>
            <a:ext cx="10439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Function Calling Overview</a:t>
            </a:r>
          </a:p>
          <a:p>
            <a:r>
              <a:rPr lang="en-US" sz="4000" dirty="0"/>
              <a:t>Simple Function Call Example</a:t>
            </a:r>
          </a:p>
          <a:p>
            <a:r>
              <a:rPr lang="en-US" sz="4000" dirty="0"/>
              <a:t>Streaming the Response</a:t>
            </a:r>
          </a:p>
          <a:p>
            <a:r>
              <a:rPr lang="en-US" sz="4000" dirty="0"/>
              <a:t>Going Further</a:t>
            </a:r>
          </a:p>
          <a:p>
            <a:r>
              <a:rPr lang="en-US" sz="4000" dirty="0"/>
              <a:t>About the National Weather Service API</a:t>
            </a:r>
          </a:p>
          <a:p>
            <a:r>
              <a:rPr lang="en-US" sz="4000" dirty="0"/>
              <a:t>Advanced Function Calling</a:t>
            </a:r>
          </a:p>
          <a:p>
            <a:r>
              <a:rPr lang="en-US" sz="4000" dirty="0"/>
              <a:t>Streaming the Response</a:t>
            </a:r>
          </a:p>
          <a:p>
            <a:r>
              <a:rPr lang="en-US" sz="4000" dirty="0"/>
              <a:t>A Word of Warning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21F026-A6AD-E0B1-65CA-6C8E9982F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1617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10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B17B04-C1DB-B4BC-86EE-F2D45B218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" y="228600"/>
            <a:ext cx="12120562" cy="158369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B152AB-568B-F8CB-FCDB-BF0092F1E332}"/>
              </a:ext>
            </a:extLst>
          </p:cNvPr>
          <p:cNvGrpSpPr/>
          <p:nvPr/>
        </p:nvGrpSpPr>
        <p:grpSpPr>
          <a:xfrm>
            <a:off x="1824037" y="2133600"/>
            <a:ext cx="8543927" cy="4343400"/>
            <a:chOff x="228600" y="2133600"/>
            <a:chExt cx="8543927" cy="4343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8426BD-FB55-80D6-D95E-388FF3B14747}"/>
                </a:ext>
              </a:extLst>
            </p:cNvPr>
            <p:cNvSpPr/>
            <p:nvPr/>
          </p:nvSpPr>
          <p:spPr>
            <a:xfrm>
              <a:off x="228600" y="2133600"/>
              <a:ext cx="2133600" cy="1066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What is the temperature in Houston, TX?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922B52-958C-5BE8-ADCC-97F7B85C8AA8}"/>
                </a:ext>
              </a:extLst>
            </p:cNvPr>
            <p:cNvSpPr/>
            <p:nvPr/>
          </p:nvSpPr>
          <p:spPr>
            <a:xfrm>
              <a:off x="3352800" y="2133600"/>
              <a:ext cx="2133600" cy="10668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Assistant API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60BB93-F4AC-42E7-50A6-F4F1066B743A}"/>
                </a:ext>
              </a:extLst>
            </p:cNvPr>
            <p:cNvSpPr/>
            <p:nvPr/>
          </p:nvSpPr>
          <p:spPr>
            <a:xfrm>
              <a:off x="3352800" y="3810000"/>
              <a:ext cx="2133600" cy="1066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National Weather Service API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0565D9-45EE-3409-E199-A8DD27BC2BC4}"/>
                </a:ext>
              </a:extLst>
            </p:cNvPr>
            <p:cNvSpPr/>
            <p:nvPr/>
          </p:nvSpPr>
          <p:spPr>
            <a:xfrm>
              <a:off x="3352800" y="5410200"/>
              <a:ext cx="2133600" cy="10668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Assistant API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4EA0F6-32E0-22FD-ADAF-68604CD365F1}"/>
                </a:ext>
              </a:extLst>
            </p:cNvPr>
            <p:cNvSpPr/>
            <p:nvPr/>
          </p:nvSpPr>
          <p:spPr>
            <a:xfrm>
              <a:off x="6638927" y="5410200"/>
              <a:ext cx="2133600" cy="1066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temperature in Houston, TX is 1000 degrees.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0F7C76-AA21-0425-662C-8F3BCD677445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2362200" y="2667000"/>
              <a:ext cx="9906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C1F24B-589E-0AFC-D420-1AE3978832D0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4419600" y="3200400"/>
              <a:ext cx="0" cy="609600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67FFDBB-F29C-CCB6-0F81-9E1BAA0694A1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4419600" y="4876800"/>
              <a:ext cx="0" cy="53340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7E3090-7AFF-10FA-0747-87EC4CE67C86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486400" y="5943600"/>
              <a:ext cx="1152527" cy="0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49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E81B-F1C8-02AE-8969-151B0AF1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Simple “Function”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32BB-271F-B99F-2F95-6DEF1D0A0548}"/>
              </a:ext>
            </a:extLst>
          </p:cNvPr>
          <p:cNvSpPr txBox="1"/>
          <p:nvPr/>
        </p:nvSpPr>
        <p:spPr>
          <a:xfrm>
            <a:off x="304800" y="2362200"/>
            <a:ext cx="1158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.required_action.submit_tool_outputs.tool_calls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.function.name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get_current_temperature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tool_outputs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tool_call_id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.id,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"output"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"57"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elif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.function.name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get_rain_probability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tool_outputs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tool_call_id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.id,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"output"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"0.30"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Submit all </a:t>
            </a:r>
            <a:r>
              <a:rPr lang="en-US" sz="2000" b="0" dirty="0" err="1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tool_outputs</a:t>
            </a: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at the same time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submit_tool_outputs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tool_outputs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210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575-6FA3-6EC8-E5E3-C449EDA8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Advance Function Calling </a:t>
            </a:r>
            <a:br>
              <a:rPr lang="en-US" dirty="0"/>
            </a:br>
            <a:r>
              <a:rPr lang="en-US" dirty="0"/>
              <a:t>to a 3</a:t>
            </a:r>
            <a:r>
              <a:rPr lang="en-US" baseline="30000" dirty="0"/>
              <a:t>rd</a:t>
            </a:r>
            <a:r>
              <a:rPr lang="en-US" dirty="0"/>
              <a:t> Party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772A3-5564-5C3E-17DF-5128DF6F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9" y="2438400"/>
            <a:ext cx="10698661" cy="31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3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1AD8-5B70-6924-4FB6-E2AFCB15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Functions to Expensive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3E680-3427-D79A-385D-7F0D2306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666" y="1828800"/>
            <a:ext cx="7466667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7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18566</TotalTime>
  <Words>306</Words>
  <Application>Microsoft Office PowerPoint</Application>
  <PresentationFormat>Widescreen</PresentationFormat>
  <Paragraphs>41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Working with Assistants Part 17: Functions</vt:lpstr>
      <vt:lpstr>What’s Covered in This Session</vt:lpstr>
      <vt:lpstr>PowerPoint Presentation</vt:lpstr>
      <vt:lpstr>PowerPoint Presentation</vt:lpstr>
      <vt:lpstr>Demo: Simple “Function” Example</vt:lpstr>
      <vt:lpstr>PowerPoint Presentation</vt:lpstr>
      <vt:lpstr>Membership has its privileges</vt:lpstr>
      <vt:lpstr>Demo: Advance Function Calling  to a 3rd Party API</vt:lpstr>
      <vt:lpstr>Warning: Functions to Expensive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10</cp:revision>
  <dcterms:created xsi:type="dcterms:W3CDTF">2024-02-05T00:50:55Z</dcterms:created>
  <dcterms:modified xsi:type="dcterms:W3CDTF">2024-07-06T02:28:02Z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