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395" r:id="rId4"/>
    <p:sldId id="396" r:id="rId5"/>
    <p:sldId id="399" r:id="rId6"/>
    <p:sldId id="400" r:id="rId7"/>
    <p:sldId id="402" r:id="rId8"/>
    <p:sldId id="403" r:id="rId9"/>
    <p:sldId id="404" r:id="rId10"/>
    <p:sldId id="412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54" d="100"/>
          <a:sy n="54" d="100"/>
        </p:scale>
        <p:origin x="278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https://platform.openai.com/docs/assistants/whats-new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1:</a:t>
            </a:r>
            <a:br>
              <a:rPr lang="en-US" dirty="0"/>
            </a:br>
            <a:r>
              <a:rPr lang="en-US" dirty="0"/>
              <a:t>Creating Assistants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E44E-74B8-739E-FBCD-E3BF928C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Calling Pre-Existing Assistants with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3BC54-D7EC-61EE-5D19-37CC73919FAE}"/>
              </a:ext>
            </a:extLst>
          </p:cNvPr>
          <p:cNvSpPr txBox="1"/>
          <p:nvPr/>
        </p:nvSpPr>
        <p:spPr>
          <a:xfrm>
            <a:off x="609600" y="2274838"/>
            <a:ext cx="10972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"asst_2Y9kU1ZtaqtHNbNm83s78CV1"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\n\n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7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sz="3600" dirty="0"/>
              <a:t>Alexander</a:t>
            </a:r>
            <a:br>
              <a:rPr lang="en-US" sz="3600" dirty="0"/>
            </a:br>
            <a:r>
              <a:rPr lang="en-US" sz="3600" dirty="0"/>
              <a:t>Lee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990725"/>
            <a:ext cx="8686800" cy="287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“Michelangelo continually had trouble with his assistants and had to sack several for poor workmanship, laziness, or even - in one particular case - because the lad in question was 'a stuck-up little turd’.”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95400"/>
            <a:ext cx="8153400" cy="372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E9B5C-F597-91C7-47A0-E2957438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0" y="5334000"/>
            <a:ext cx="71004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004B7-71C1-5494-F3CF-4182352C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47" y="0"/>
            <a:ext cx="8879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36F3F-8AA5-E677-5F2D-8E32DD1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Assistants</a:t>
            </a:r>
            <a:br>
              <a:rPr lang="en-US" dirty="0"/>
            </a:br>
            <a:r>
              <a:rPr lang="en-US" dirty="0"/>
              <a:t>Using the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16B7-71B8-6278-F38E-3D48789E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Your Way to Success!</a:t>
            </a:r>
          </a:p>
        </p:txBody>
      </p:sp>
    </p:spTree>
    <p:extLst>
      <p:ext uri="{BB962C8B-B14F-4D97-AF65-F5344CB8AC3E}">
        <p14:creationId xmlns:p14="http://schemas.microsoft.com/office/powerpoint/2010/main" val="42579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7F01A-301D-10DA-D20B-0A076FD5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Through the Playground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08AFE-D4E5-A9EC-D098-AD3EA72C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53" y="1905000"/>
            <a:ext cx="1061269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3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0EAB-8C08-0B22-55C7-97C5B4E8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Through the Assistants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51838-FDA6-33A4-7B25-22FD2E87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870"/>
            <a:ext cx="12192000" cy="22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6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20E-723D-888A-AEAA-FFA33D1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10287000" cy="1143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Assistants Through the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E9115-85EF-DD3F-7DDD-87913B77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870"/>
            <a:ext cx="12192000" cy="22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438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7006</TotalTime>
  <Words>170</Words>
  <Application>Microsoft Office PowerPoint</Application>
  <PresentationFormat>Widescreen</PresentationFormat>
  <Paragraphs>22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Working with Assistants Part 1: Creating Assistants</vt:lpstr>
      <vt:lpstr>Alexander Lee</vt:lpstr>
      <vt:lpstr>PowerPoint Presentation</vt:lpstr>
      <vt:lpstr>Membership has its privileges</vt:lpstr>
      <vt:lpstr>PowerPoint Presentation</vt:lpstr>
      <vt:lpstr>Creating Assistants Using the Interface</vt:lpstr>
      <vt:lpstr>Creating Through the Playground</vt:lpstr>
      <vt:lpstr>Creating Through the Assistants Area</vt:lpstr>
      <vt:lpstr>Demo: Creating Assistants Through the Interface</vt:lpstr>
      <vt:lpstr>Demo: Calling Pre-Existing Assistants with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1</dc:title>
  <cp:lastModifiedBy>Zain Naboulsi</cp:lastModifiedBy>
  <cp:revision>11</cp:revision>
  <dcterms:created xsi:type="dcterms:W3CDTF">2024-02-05T00:50:55Z</dcterms:created>
  <dcterms:modified xsi:type="dcterms:W3CDTF">2024-05-01T06:28:02Z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