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395" r:id="rId4"/>
    <p:sldId id="396" r:id="rId5"/>
    <p:sldId id="477" r:id="rId6"/>
    <p:sldId id="475" r:id="rId7"/>
    <p:sldId id="476" r:id="rId8"/>
    <p:sldId id="472" r:id="rId9"/>
    <p:sldId id="473" r:id="rId10"/>
    <p:sldId id="474" r:id="rId11"/>
    <p:sldId id="478" r:id="rId12"/>
    <p:sldId id="479" r:id="rId13"/>
    <p:sldId id="480" r:id="rId14"/>
    <p:sldId id="3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https://platform.openai.com/docs/api-reference/runs/createRun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8:</a:t>
            </a:r>
            <a:br>
              <a:rPr lang="en-US" dirty="0"/>
            </a:br>
            <a:r>
              <a:rPr lang="en-US" dirty="0"/>
              <a:t>More Working with Runs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1E-604D-881E-541B-1AAB4A2C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4478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Modifying Assistants and Threads </a:t>
            </a:r>
            <a:br>
              <a:rPr lang="en-US" dirty="0"/>
            </a:br>
            <a:r>
              <a:rPr lang="en-US" dirty="0"/>
              <a:t>with Runs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F37E2-C4D1-820D-72A1-23F0BBA98186}"/>
              </a:ext>
            </a:extLst>
          </p:cNvPr>
          <p:cNvSpPr txBox="1"/>
          <p:nvPr/>
        </p:nvSpPr>
        <p:spPr>
          <a:xfrm>
            <a:off x="609600" y="2362200"/>
            <a:ext cx="10972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 run to add to modify Assistant instructions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additional_instruction_run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create_and_poll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additional_instructions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"That speaks like a pirate."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73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4CB8F-B295-6295-D5C9-1D4C94CD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10398-80F2-8E4E-7F96-ADBB76C8E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Your Creativity Free!</a:t>
            </a:r>
          </a:p>
        </p:txBody>
      </p:sp>
    </p:spTree>
    <p:extLst>
      <p:ext uri="{BB962C8B-B14F-4D97-AF65-F5344CB8AC3E}">
        <p14:creationId xmlns:p14="http://schemas.microsoft.com/office/powerpoint/2010/main" val="10422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6B6E6-CD91-453B-5F0D-A142F4D8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" y="1143000"/>
            <a:ext cx="114156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2B6-0433-0C2B-8C12-932221C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Run Temperature and </a:t>
            </a:r>
            <a:r>
              <a:rPr lang="en-US" dirty="0" err="1"/>
              <a:t>Top_P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AE5F6-E29F-7239-C203-33D939D5FE38}"/>
              </a:ext>
            </a:extLst>
          </p:cNvPr>
          <p:cNvSpPr txBox="1"/>
          <p:nvPr/>
        </p:nvSpPr>
        <p:spPr>
          <a:xfrm>
            <a:off x="152400" y="1447800"/>
            <a:ext cx="118872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additional_messages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"Write a story about a magical frog in a forest in 100 words less."</a:t>
            </a:r>
            <a:endParaRPr lang="en-US" sz="2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],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0.5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event_handler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EventHandler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2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until_done</a:t>
            </a:r>
            <a:r>
              <a:rPr lang="en-US" sz="2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095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>
            <a:normAutofit/>
          </a:bodyPr>
          <a:lstStyle/>
          <a:p>
            <a:r>
              <a:rPr lang="en-US" sz="4000" dirty="0"/>
              <a:t>Lewis Black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3062"/>
            <a:ext cx="8686800" cy="357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“It's a big thing now: A lot of people want to be assistants to celebrities. If you're pursuing that, you're an idiot. You're a moron. The shortest distance between two points is not a celebrity, or being next to a celebrity.”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23D7F-3F5D-EF47-C3DD-0D5C5EAB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744068"/>
            <a:ext cx="4648200" cy="20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4FCE11-64E3-AF17-EACA-665DB55D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F6B4-0502-D25B-7702-4EA1AB423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Response from the Model?</a:t>
            </a:r>
          </a:p>
        </p:txBody>
      </p:sp>
    </p:spTree>
    <p:extLst>
      <p:ext uri="{BB962C8B-B14F-4D97-AF65-F5344CB8AC3E}">
        <p14:creationId xmlns:p14="http://schemas.microsoft.com/office/powerpoint/2010/main" val="308155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5DE5-49B9-7458-9E44-1154C34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Getting the Output from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51C7-3791-C562-76A8-259F8EAFE6E4}"/>
              </a:ext>
            </a:extLst>
          </p:cNvPr>
          <p:cNvSpPr txBox="1"/>
          <p:nvPr/>
        </p:nvSpPr>
        <p:spPr>
          <a:xfrm>
            <a:off x="800100" y="1752600"/>
            <a:ext cx="10591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Retrieve messages from the thread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Get the latest assistant message 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latest_assistant_message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'assistant'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fresh_run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latest_assistant_message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break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latest response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latest_assistant_message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"Output: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latest_assistant_message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"No assistant message found for the run."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038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13B7-4D87-8B85-2F23-EDB3F017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</a:t>
            </a:r>
            <a:br>
              <a:rPr lang="en-US" dirty="0"/>
            </a:br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739C-86EA-235A-CBE9-39C522733C31}"/>
              </a:ext>
            </a:extLst>
          </p:cNvPr>
          <p:cNvSpPr txBox="1"/>
          <p:nvPr/>
        </p:nvSpPr>
        <p:spPr>
          <a:xfrm>
            <a:off x="2895600" y="304800"/>
            <a:ext cx="807720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First, we create a </a:t>
            </a:r>
            <a:r>
              <a:rPr lang="en-US" sz="1700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EventHandler</a:t>
            </a:r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class to define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how we want to handle the events in the response stream.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EventHandler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AssistantEventHandler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    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@override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on_text_created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-&gt;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</a:t>
            </a:r>
            <a:r>
              <a:rPr lang="en-US" sz="17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US" sz="17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text &gt; 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@override</a:t>
            </a:r>
            <a:endParaRPr lang="en-US" sz="17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on_text_delta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snapshot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on_tool_call_created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tool_call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</a:t>
            </a:r>
            <a:r>
              <a:rPr lang="en-US" sz="17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US" sz="17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tool &gt; 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tool_call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}\n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on_tool_call_delta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snapshot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7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end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\n\</a:t>
            </a:r>
            <a:r>
              <a:rPr lang="en-US" sz="17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US" sz="17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&gt;"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outputs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7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"logs"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\n{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output</a:t>
            </a:r>
            <a:r>
              <a:rPr lang="en-US" sz="17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logs</a:t>
            </a:r>
            <a:r>
              <a:rPr lang="en-US" sz="17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flush</a:t>
            </a:r>
            <a:r>
              <a:rPr lang="en-US" sz="17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21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C0D54-FDC1-2B20-97C8-7375D679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Modifications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F20B6-2066-3597-5562-DE61627CB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Temporarily Modifying Settings for Assistants and Threads</a:t>
            </a:r>
          </a:p>
        </p:txBody>
      </p:sp>
    </p:spTree>
    <p:extLst>
      <p:ext uri="{BB962C8B-B14F-4D97-AF65-F5344CB8AC3E}">
        <p14:creationId xmlns:p14="http://schemas.microsoft.com/office/powerpoint/2010/main" val="49972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E68EA0-3A78-CB41-8249-9988A943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40670"/>
            <a:ext cx="8153400" cy="65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60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11458</TotalTime>
  <Words>696</Words>
  <Application>Microsoft Office PowerPoint</Application>
  <PresentationFormat>Widescreen</PresentationFormat>
  <Paragraphs>77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Working with Assistants Part 8: More Working with Runs</vt:lpstr>
      <vt:lpstr>Lewis Black</vt:lpstr>
      <vt:lpstr>PowerPoint Presentation</vt:lpstr>
      <vt:lpstr>Membership has its privileges</vt:lpstr>
      <vt:lpstr>Getting Output</vt:lpstr>
      <vt:lpstr>Demo: Getting the Output from the Model</vt:lpstr>
      <vt:lpstr>Demo: Streaming  Output</vt:lpstr>
      <vt:lpstr>Run Modifications</vt:lpstr>
      <vt:lpstr>PowerPoint Presentation</vt:lpstr>
      <vt:lpstr>Demo: Modifying Assistants and Threads  with Runs</vt:lpstr>
      <vt:lpstr>Controlling Output</vt:lpstr>
      <vt:lpstr>PowerPoint Presentation</vt:lpstr>
      <vt:lpstr>Demo: Run Temperature and Top_P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8: More Working with Runs</dc:title>
  <cp:lastModifiedBy>Zain Naboulsi</cp:lastModifiedBy>
  <cp:revision>1</cp:revision>
  <dcterms:created xsi:type="dcterms:W3CDTF">2024-02-05T00:50:55Z</dcterms:created>
  <dcterms:modified xsi:type="dcterms:W3CDTF">2024-05-15T22:04:38Z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