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9" r:id="rId3"/>
    <p:sldId id="418" r:id="rId4"/>
    <p:sldId id="449" r:id="rId5"/>
    <p:sldId id="452" r:id="rId6"/>
    <p:sldId id="450" r:id="rId7"/>
    <p:sldId id="451" r:id="rId8"/>
    <p:sldId id="453" r:id="rId9"/>
    <p:sldId id="395" r:id="rId10"/>
    <p:sldId id="396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3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https://platform.openai.com/docs/api-reference/runs/cancelRun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https://platform.openai.com/docs/api-reference/runs/createRun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https://platform.openai.com/docs/api-reference/runs/createRun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https://platform.openai.com/docs/api-reference/runs/listRuns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https://platform.openai.com/docs/api-reference/runs/getRun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https://platform.openai.com/docs/api-reference/runs/createThreadAndRun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https://platform.openai.com/docs/api-reference/runs/modifyRun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9:</a:t>
            </a:r>
            <a:br>
              <a:rPr lang="en-US" dirty="0"/>
            </a:br>
            <a:r>
              <a:rPr lang="en-US" dirty="0"/>
              <a:t>Still Working with Runs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23D7F-3F5D-EF47-C3DD-0D5C5EAB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744068"/>
            <a:ext cx="4648200" cy="20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5C4FC-4D7C-DB05-468F-C381A7D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30547-98CB-B5DA-78A3-AF30206B1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listing them again, anyway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9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AD5A7-5D83-01C5-FDE0-3C61560C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93" y="0"/>
            <a:ext cx="592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2619-C3BD-855C-D35F-D6BC6265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Listing Runs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6C873-F440-F7EC-6FB2-B0EAA9973397}"/>
              </a:ext>
            </a:extLst>
          </p:cNvPr>
          <p:cNvSpPr txBox="1"/>
          <p:nvPr/>
        </p:nvSpPr>
        <p:spPr>
          <a:xfrm>
            <a:off x="1295400" y="2057400"/>
            <a:ext cx="9839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Let's list our runs to see what we have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"desc"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98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D858E-48E6-0845-ABCD-CA5983B1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8A557-7DCB-EE2C-B692-80E9824C9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How to Get Runs Back</a:t>
            </a:r>
          </a:p>
        </p:txBody>
      </p:sp>
    </p:spTree>
    <p:extLst>
      <p:ext uri="{BB962C8B-B14F-4D97-AF65-F5344CB8AC3E}">
        <p14:creationId xmlns:p14="http://schemas.microsoft.com/office/powerpoint/2010/main" val="240951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8722D-765D-412C-DEFC-50B5671F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95300"/>
            <a:ext cx="9359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393C-E542-9EC0-3CFE-6BDE3C0F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Retrieve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630E6-EB8E-35E1-0982-7BEE3B38193E}"/>
              </a:ext>
            </a:extLst>
          </p:cNvPr>
          <p:cNvSpPr txBox="1"/>
          <p:nvPr/>
        </p:nvSpPr>
        <p:spPr>
          <a:xfrm>
            <a:off x="1219200" y="2438400"/>
            <a:ext cx="8458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runs_list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22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CBE85-5E6B-6003-3ED4-64C14787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Thread and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151DA-0C0D-7D72-A8F8-FA0EF8836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Helper Functions FTW!</a:t>
            </a:r>
          </a:p>
        </p:txBody>
      </p:sp>
    </p:spTree>
    <p:extLst>
      <p:ext uri="{BB962C8B-B14F-4D97-AF65-F5344CB8AC3E}">
        <p14:creationId xmlns:p14="http://schemas.microsoft.com/office/powerpoint/2010/main" val="388876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243A2-E650-47BD-04D0-0083674C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9418"/>
            <a:ext cx="7772400" cy="55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5E5A-3CA0-C9F3-CF6F-7B57EB41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Create Thread and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9EB1B-73F4-40F7-2B52-B063742313B4}"/>
              </a:ext>
            </a:extLst>
          </p:cNvPr>
          <p:cNvSpPr txBox="1"/>
          <p:nvPr/>
        </p:nvSpPr>
        <p:spPr>
          <a:xfrm>
            <a:off x="304800" y="2057400"/>
            <a:ext cx="1173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create_and_run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"messages"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"Explain deep learning to me like I'm a 5 year old."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7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Management</a:t>
            </a:r>
          </a:p>
          <a:p>
            <a:r>
              <a:rPr lang="en-US" dirty="0"/>
              <a:t>JSON Output</a:t>
            </a:r>
          </a:p>
          <a:p>
            <a:r>
              <a:rPr lang="en-US" dirty="0"/>
              <a:t>Listing Runs</a:t>
            </a:r>
          </a:p>
          <a:p>
            <a:r>
              <a:rPr lang="en-US" dirty="0"/>
              <a:t>Retrieving Runs</a:t>
            </a:r>
          </a:p>
          <a:p>
            <a:r>
              <a:rPr lang="en-US" dirty="0"/>
              <a:t>Creating a Thread and Run Dynamically</a:t>
            </a:r>
          </a:p>
          <a:p>
            <a:r>
              <a:rPr lang="en-US" dirty="0"/>
              <a:t>Modifying Runs</a:t>
            </a:r>
          </a:p>
          <a:p>
            <a:r>
              <a:rPr lang="en-US" dirty="0"/>
              <a:t>Cancelling Runs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3BAFA-9A10-DFEF-6797-C98B921C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A90C-9E82-1A72-FA24-21F44B0FA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that Metadata</a:t>
            </a:r>
          </a:p>
        </p:txBody>
      </p:sp>
    </p:spTree>
    <p:extLst>
      <p:ext uri="{BB962C8B-B14F-4D97-AF65-F5344CB8AC3E}">
        <p14:creationId xmlns:p14="http://schemas.microsoft.com/office/powerpoint/2010/main" val="144723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FCFF5-D9A4-3D91-8E90-6D991BEA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9524"/>
            <a:ext cx="7803112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2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1F70-795D-D88C-0DF1-0D20F08F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Modifying a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8FEC2-5D56-3025-477A-25CEE2E248B3}"/>
              </a:ext>
            </a:extLst>
          </p:cNvPr>
          <p:cNvSpPr txBox="1"/>
          <p:nvPr/>
        </p:nvSpPr>
        <p:spPr>
          <a:xfrm>
            <a:off x="914400" y="1981200"/>
            <a:ext cx="10591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user_id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"user_abc123"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89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74EDD-9D8E-4439-CF15-624E28A9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418C0-7E50-4471-B036-12FE88D32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the Run in Progress</a:t>
            </a:r>
          </a:p>
        </p:txBody>
      </p:sp>
    </p:spTree>
    <p:extLst>
      <p:ext uri="{BB962C8B-B14F-4D97-AF65-F5344CB8AC3E}">
        <p14:creationId xmlns:p14="http://schemas.microsoft.com/office/powerpoint/2010/main" val="97297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2428E7-B6E3-4CB8-2615-81A7228D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6" y="533400"/>
            <a:ext cx="104356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4F7A-76E4-ABE2-9CFA-2745B83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Cancelling a 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6321-B834-6D33-1655-70A6DD00ED2E}"/>
              </a:ext>
            </a:extLst>
          </p:cNvPr>
          <p:cNvSpPr txBox="1"/>
          <p:nvPr/>
        </p:nvSpPr>
        <p:spPr>
          <a:xfrm>
            <a:off x="342900" y="1828800"/>
            <a:ext cx="11506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stream_run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hasattr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'status'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  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Check if 'status' is an attribute of the event data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in_progress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"Cancelling the run."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cancelled_run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"Event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ID: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does not have a status attribute."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"---------------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59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D7F6-8A50-0DBD-BC01-0360195A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58A9C-BD9C-B035-C605-D9A31318F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 are critical to success</a:t>
            </a:r>
          </a:p>
        </p:txBody>
      </p:sp>
    </p:spTree>
    <p:extLst>
      <p:ext uri="{BB962C8B-B14F-4D97-AF65-F5344CB8AC3E}">
        <p14:creationId xmlns:p14="http://schemas.microsoft.com/office/powerpoint/2010/main" val="22802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68BCD-E6F6-03FC-0220-C7313C34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3" y="571500"/>
            <a:ext cx="898071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41CD-8641-B376-720C-D11CADA2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Token Management (</a:t>
            </a:r>
            <a:r>
              <a:rPr lang="en-US" sz="3600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max_prompt_tokens</a:t>
            </a:r>
            <a:r>
              <a:rPr lang="en-US" sz="3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27C80-5187-68F4-9E98-3D83A455F2DC}"/>
              </a:ext>
            </a:extLst>
          </p:cNvPr>
          <p:cNvSpPr txBox="1"/>
          <p:nvPr/>
        </p:nvSpPr>
        <p:spPr>
          <a:xfrm>
            <a:off x="1524000" y="220980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Now let's do a run limiting the prompt tokens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</a:t>
            </a:r>
            <a:r>
              <a:rPr lang="en-US" sz="2400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max_prompt_tokens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=5, # must be set to 256 or more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max_prompt_tokens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256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event_handler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EventHandler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until_done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88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314-6C5B-3BCA-6446-8A2E7498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C463-0919-12A3-0578-41A23B113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125635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358D3-240A-DD71-3EEA-B84C73A8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453"/>
            <a:ext cx="8534400" cy="64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ECB-4CF7-74F6-237A-094AEA68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Other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59968-8009-0A74-A46D-DEC059562D64}"/>
              </a:ext>
            </a:extLst>
          </p:cNvPr>
          <p:cNvSpPr txBox="1"/>
          <p:nvPr/>
        </p:nvSpPr>
        <p:spPr>
          <a:xfrm>
            <a:off x="533400" y="2057400"/>
            <a:ext cx="11353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additional_instructions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"Make sure your output is in JSON format."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json_object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tool_choice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event_handler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EventHandler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 </a:t>
            </a:r>
            <a:r>
              <a:rPr lang="en-US" sz="2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until_done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24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39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12037</TotalTime>
  <Words>755</Words>
  <PresentationFormat>Widescreen</PresentationFormat>
  <Paragraphs>101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Candara</vt:lpstr>
      <vt:lpstr>Consolas</vt:lpstr>
      <vt:lpstr>Wingdings</vt:lpstr>
      <vt:lpstr>Tech Computer 16x9</vt:lpstr>
      <vt:lpstr>Working with Assistants Part 9: Still Working with Runs</vt:lpstr>
      <vt:lpstr>What’s Covered in This Session</vt:lpstr>
      <vt:lpstr>Token Management</vt:lpstr>
      <vt:lpstr>PowerPoint Presentation</vt:lpstr>
      <vt:lpstr>Demo: Token Management (max_prompt_tokens)</vt:lpstr>
      <vt:lpstr>Other Settings</vt:lpstr>
      <vt:lpstr>PowerPoint Presentation</vt:lpstr>
      <vt:lpstr>Demo: Other Settings</vt:lpstr>
      <vt:lpstr>PowerPoint Presentation</vt:lpstr>
      <vt:lpstr>Membership has its privileges</vt:lpstr>
      <vt:lpstr>Listing Runs</vt:lpstr>
      <vt:lpstr>PowerPoint Presentation</vt:lpstr>
      <vt:lpstr>Demo: Listing Runs</vt:lpstr>
      <vt:lpstr>Retrieving Runs</vt:lpstr>
      <vt:lpstr>PowerPoint Presentation</vt:lpstr>
      <vt:lpstr>Demo: Retrieve Run</vt:lpstr>
      <vt:lpstr>Create Thread and Run</vt:lpstr>
      <vt:lpstr>PowerPoint Presentation</vt:lpstr>
      <vt:lpstr>Demo: Create Thread and Run</vt:lpstr>
      <vt:lpstr>Modifying Runs</vt:lpstr>
      <vt:lpstr>PowerPoint Presentation</vt:lpstr>
      <vt:lpstr>Demo: Modifying a Run</vt:lpstr>
      <vt:lpstr>Canceling Runs</vt:lpstr>
      <vt:lpstr>PowerPoint Presentation</vt:lpstr>
      <vt:lpstr>Demo: Cancelling a Run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2024-02-05T00:50:55Z</dcterms:created>
  <dcterms:modified xsi:type="dcterms:W3CDTF">2024-05-16T07:38:03Z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