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9" r:id="rId3"/>
    <p:sldId id="470" r:id="rId4"/>
    <p:sldId id="432" r:id="rId5"/>
    <p:sldId id="415" r:id="rId6"/>
    <p:sldId id="471" r:id="rId7"/>
    <p:sldId id="473" r:id="rId8"/>
    <p:sldId id="474" r:id="rId9"/>
    <p:sldId id="472" r:id="rId10"/>
    <p:sldId id="475" r:id="rId11"/>
    <p:sldId id="477" r:id="rId12"/>
    <p:sldId id="476" r:id="rId13"/>
    <p:sldId id="3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https://platform.openai.com/docs/assistants/how-it-works/runs-and-run-steps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https://platform.openai.com/docs/assistants/how-it-works/runs-and-run-steps</a:t>
            </a:r>
          </a:p>
          <a:p>
            <a:r>
              <a:rPr lang="en-US" dirty="0"/>
              <a:t>https://platform.openai.com/docs/assistants/overview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https://platform.openai.com/docs/api-reference/run-steps/listRunSteps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https://platform.openai.com/docs/api-reference/run-steps/getRunStep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11:</a:t>
            </a:r>
            <a:br>
              <a:rPr lang="en-US" dirty="0"/>
            </a:br>
            <a:r>
              <a:rPr lang="en-US" dirty="0"/>
              <a:t>Working with Run Steps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69DE1-7CBA-822F-D8CA-9CC7461A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Run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D1D97-BBE9-A3C6-F6ED-4620DE642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the Details on What Happened</a:t>
            </a:r>
          </a:p>
        </p:txBody>
      </p:sp>
    </p:spTree>
    <p:extLst>
      <p:ext uri="{BB962C8B-B14F-4D97-AF65-F5344CB8AC3E}">
        <p14:creationId xmlns:p14="http://schemas.microsoft.com/office/powerpoint/2010/main" val="182678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8E61D-A67A-B760-66EE-8F03B0C5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75" y="304800"/>
            <a:ext cx="939644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B1DA7-3913-1404-74B5-70E5963E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Retrieving Run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3F8DD-98EB-D99C-3C33-BD64034EEF89}"/>
              </a:ext>
            </a:extLst>
          </p:cNvPr>
          <p:cNvSpPr txBox="1"/>
          <p:nvPr/>
        </p:nvSpPr>
        <p:spPr>
          <a:xfrm>
            <a:off x="838200" y="2286000"/>
            <a:ext cx="10820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the run step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run_step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steps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get_final_run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step_id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first_step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62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Understanding Run Steps</a:t>
            </a:r>
          </a:p>
          <a:p>
            <a:r>
              <a:rPr lang="en-US" sz="4000" dirty="0"/>
              <a:t>Listing Run Steps</a:t>
            </a:r>
          </a:p>
          <a:p>
            <a:r>
              <a:rPr lang="en-US" sz="4000" dirty="0"/>
              <a:t>Retrieving Run Steps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Run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$%#@ is a Run Step?</a:t>
            </a:r>
          </a:p>
        </p:txBody>
      </p:sp>
    </p:spTree>
    <p:extLst>
      <p:ext uri="{BB962C8B-B14F-4D97-AF65-F5344CB8AC3E}">
        <p14:creationId xmlns:p14="http://schemas.microsoft.com/office/powerpoint/2010/main" val="61063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4CB8A-2020-53D3-AD04-E52734DF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0"/>
            <a:ext cx="8178164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082CFC6-4B70-B995-6CEE-E3AFB67D7888}"/>
              </a:ext>
            </a:extLst>
          </p:cNvPr>
          <p:cNvSpPr/>
          <p:nvPr/>
        </p:nvSpPr>
        <p:spPr>
          <a:xfrm>
            <a:off x="228600" y="5486400"/>
            <a:ext cx="25908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6418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F48C42-3212-ECD9-29C6-867BEFF3145B}"/>
              </a:ext>
            </a:extLst>
          </p:cNvPr>
          <p:cNvGrpSpPr/>
          <p:nvPr/>
        </p:nvGrpSpPr>
        <p:grpSpPr>
          <a:xfrm>
            <a:off x="1143000" y="1524000"/>
            <a:ext cx="10629900" cy="5181600"/>
            <a:chOff x="457200" y="978932"/>
            <a:chExt cx="10972800" cy="5802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DAA597-8DBB-1F70-4863-D3DF1793F8C2}"/>
                </a:ext>
              </a:extLst>
            </p:cNvPr>
            <p:cNvSpPr/>
            <p:nvPr/>
          </p:nvSpPr>
          <p:spPr>
            <a:xfrm>
              <a:off x="7696200" y="990600"/>
              <a:ext cx="3733800" cy="18288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ADB9FE-7AC4-E62D-2196-90EAF199875C}"/>
                </a:ext>
              </a:extLst>
            </p:cNvPr>
            <p:cNvSpPr txBox="1"/>
            <p:nvPr/>
          </p:nvSpPr>
          <p:spPr>
            <a:xfrm>
              <a:off x="7715250" y="978932"/>
              <a:ext cx="3371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ASSISTANT ONE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5DFB09-6478-67D6-18A5-00968E77417C}"/>
                </a:ext>
              </a:extLst>
            </p:cNvPr>
            <p:cNvSpPr/>
            <p:nvPr/>
          </p:nvSpPr>
          <p:spPr>
            <a:xfrm>
              <a:off x="457200" y="2590800"/>
              <a:ext cx="4648200" cy="24765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0F286E-323F-61B5-EDF6-C7586B9877FD}"/>
                </a:ext>
              </a:extLst>
            </p:cNvPr>
            <p:cNvSpPr txBox="1"/>
            <p:nvPr/>
          </p:nvSpPr>
          <p:spPr>
            <a:xfrm>
              <a:off x="485775" y="2590800"/>
              <a:ext cx="2807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THREAD ONE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D997CE-33ED-A51E-A72C-1EE916657F97}"/>
                </a:ext>
              </a:extLst>
            </p:cNvPr>
            <p:cNvSpPr/>
            <p:nvPr/>
          </p:nvSpPr>
          <p:spPr>
            <a:xfrm>
              <a:off x="7696200" y="2971800"/>
              <a:ext cx="3733800" cy="18288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8770B-EB0C-3259-DE97-4B08BBE1A701}"/>
                </a:ext>
              </a:extLst>
            </p:cNvPr>
            <p:cNvSpPr txBox="1"/>
            <p:nvPr/>
          </p:nvSpPr>
          <p:spPr>
            <a:xfrm>
              <a:off x="7715250" y="2960132"/>
              <a:ext cx="3487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ASSISTANT TWO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F41F4A-18AC-5042-E4A9-2B8E502961A6}"/>
                </a:ext>
              </a:extLst>
            </p:cNvPr>
            <p:cNvSpPr/>
            <p:nvPr/>
          </p:nvSpPr>
          <p:spPr>
            <a:xfrm>
              <a:off x="7677150" y="4953000"/>
              <a:ext cx="3733800" cy="18288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B167C3-E7C9-0801-72CE-AC911445CBB0}"/>
                </a:ext>
              </a:extLst>
            </p:cNvPr>
            <p:cNvSpPr txBox="1"/>
            <p:nvPr/>
          </p:nvSpPr>
          <p:spPr>
            <a:xfrm>
              <a:off x="7620000" y="4941332"/>
              <a:ext cx="38062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ASSISTANT THREE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7C2BE5-AA52-B80F-52FB-9C01CA7A56C4}"/>
                </a:ext>
              </a:extLst>
            </p:cNvPr>
            <p:cNvSpPr/>
            <p:nvPr/>
          </p:nvSpPr>
          <p:spPr>
            <a:xfrm>
              <a:off x="485775" y="3467099"/>
              <a:ext cx="2133600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ONE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F57279-97E2-DEB7-64D8-6824A121477A}"/>
                </a:ext>
              </a:extLst>
            </p:cNvPr>
            <p:cNvSpPr/>
            <p:nvPr/>
          </p:nvSpPr>
          <p:spPr>
            <a:xfrm>
              <a:off x="2776537" y="3467099"/>
              <a:ext cx="2133600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TWO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515A51-6C89-B643-BEBD-6985B8B951C1}"/>
                </a:ext>
              </a:extLst>
            </p:cNvPr>
            <p:cNvSpPr/>
            <p:nvPr/>
          </p:nvSpPr>
          <p:spPr>
            <a:xfrm>
              <a:off x="485775" y="4276724"/>
              <a:ext cx="2133600" cy="6463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THREE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0651BA-F1D4-B671-B095-4FFB606B330B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5105400" y="1905000"/>
              <a:ext cx="2590800" cy="192405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197392-23E2-5768-8D32-FEE4D543DE2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5105400" y="3829050"/>
              <a:ext cx="2590800" cy="5715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6F46EE7-4225-AB98-53A5-92FD7370358E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5105400" y="3829050"/>
              <a:ext cx="2571750" cy="203835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63D6B0-3308-C1AA-7017-809D0634B411}"/>
                </a:ext>
              </a:extLst>
            </p:cNvPr>
            <p:cNvSpPr txBox="1"/>
            <p:nvPr/>
          </p:nvSpPr>
          <p:spPr>
            <a:xfrm>
              <a:off x="6216964" y="330362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RUNS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75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039DB-7E87-C188-ADB4-CA57873F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4" y="85929"/>
            <a:ext cx="11456373" cy="66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2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5926-B371-825F-EA22-8C00C09A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Run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A35C-8D51-F280-C68B-B92848E47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Runs and Their Steps </a:t>
            </a:r>
          </a:p>
        </p:txBody>
      </p:sp>
    </p:spTree>
    <p:extLst>
      <p:ext uri="{BB962C8B-B14F-4D97-AF65-F5344CB8AC3E}">
        <p14:creationId xmlns:p14="http://schemas.microsoft.com/office/powerpoint/2010/main" val="13243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49160-E304-68BD-DD19-B6E92AF1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23" y="0"/>
            <a:ext cx="5324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550C-ECD1-99DD-4ABA-62FB2FE9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Listing Run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87EFC-1D25-CD79-FBB2-CF29F772DBE6}"/>
              </a:ext>
            </a:extLst>
          </p:cNvPr>
          <p:cNvSpPr txBox="1"/>
          <p:nvPr/>
        </p:nvSpPr>
        <p:spPr>
          <a:xfrm>
            <a:off x="723900" y="2286000"/>
            <a:ext cx="10744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all_run_steps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beta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steps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run_id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stream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get_final_run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().</a:t>
            </a:r>
            <a:r>
              <a:rPr lang="en-US" sz="2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92949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12881</TotalTime>
  <Words>274</Words>
  <Application>Microsoft Office PowerPoint</Application>
  <PresentationFormat>Widescreen</PresentationFormat>
  <Paragraphs>45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Working with Assistants Part 11: Working with Run Steps</vt:lpstr>
      <vt:lpstr>What’s Covered in This Session</vt:lpstr>
      <vt:lpstr>Understanding Run Steps</vt:lpstr>
      <vt:lpstr>PowerPoint Presentation</vt:lpstr>
      <vt:lpstr>PowerPoint Presentation</vt:lpstr>
      <vt:lpstr>PowerPoint Presentation</vt:lpstr>
      <vt:lpstr>Listing Run Steps</vt:lpstr>
      <vt:lpstr>PowerPoint Presentation</vt:lpstr>
      <vt:lpstr>Demo: Listing Run Steps</vt:lpstr>
      <vt:lpstr>Retrieving Run Steps</vt:lpstr>
      <vt:lpstr>PowerPoint Presentation</vt:lpstr>
      <vt:lpstr>Demo: Retrieving Run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10: Working with Run Steps</dc:title>
  <cp:lastModifiedBy>Zain Naboulsi</cp:lastModifiedBy>
  <cp:revision>4</cp:revision>
  <dcterms:created xsi:type="dcterms:W3CDTF">2024-02-05T00:50:55Z</dcterms:created>
  <dcterms:modified xsi:type="dcterms:W3CDTF">2024-05-17T10:12:35Z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