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7" r:id="rId3"/>
    <p:sldId id="395" r:id="rId4"/>
    <p:sldId id="396" r:id="rId5"/>
    <p:sldId id="418" r:id="rId6"/>
    <p:sldId id="449" r:id="rId7"/>
    <p:sldId id="444" r:id="rId8"/>
    <p:sldId id="446" r:id="rId9"/>
    <p:sldId id="448" r:id="rId10"/>
    <p:sldId id="450" r:id="rId11"/>
    <p:sldId id="451" r:id="rId12"/>
    <p:sldId id="452" r:id="rId13"/>
    <p:sldId id="423" r:id="rId14"/>
    <p:sldId id="425" r:id="rId15"/>
    <p:sldId id="424" r:id="rId16"/>
    <p:sldId id="426" r:id="rId17"/>
    <p:sldId id="427" r:id="rId18"/>
    <p:sldId id="428" r:id="rId19"/>
    <p:sldId id="429" r:id="rId20"/>
    <p:sldId id="434" r:id="rId21"/>
    <p:sldId id="447" r:id="rId22"/>
    <p:sldId id="430" r:id="rId23"/>
    <p:sldId id="433" r:id="rId24"/>
    <p:sldId id="3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https://community.openai.com/t/assistants-api-do-assistant-thread-messages-expire/487558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https://platform.openai.com/docs/api-reference/messages/listMessages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4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https://platform.openai.com/docs/api-reference/messages/listMessages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https://platform.openai.com/docs/api-reference/messages/getMessage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https://platform.openai.com/docs/api-reference/messages/modifyMessage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https://platform.openai.com/docs/api-reference/messages/deleteMessage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6:</a:t>
            </a:r>
            <a:br>
              <a:rPr lang="en-US" dirty="0"/>
            </a:br>
            <a:r>
              <a:rPr lang="en-US" dirty="0"/>
              <a:t>Managing Messages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C49F-297C-5AA7-6C75-76F2B6B3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Limiting and Sorting 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08160-184C-C7B7-D512-1B162D6B73FE}"/>
              </a:ext>
            </a:extLst>
          </p:cNvPr>
          <p:cNvSpPr txBox="1"/>
          <p:nvPr/>
        </p:nvSpPr>
        <p:spPr>
          <a:xfrm>
            <a:off x="685800" y="1828800"/>
            <a:ext cx="11277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Initialize the client using the OpenAI library.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Retrieve a list of messages from a specific thread using its ID.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thread_messages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thread_holding_messages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limit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Limit the number of messages retrieved to 2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order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"desc"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Order the messages in descending order (most recent first)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thread_messages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raw data of messages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7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A519D-CCAD-8EE3-BF75-154997F1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15" y="1485900"/>
            <a:ext cx="1032877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8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EE29-A7AB-3FE3-FA69-105719E4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Pagination with 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984B6-4CA3-A599-9848-75DF455F1E7C}"/>
              </a:ext>
            </a:extLst>
          </p:cNvPr>
          <p:cNvSpPr txBox="1"/>
          <p:nvPr/>
        </p:nvSpPr>
        <p:spPr>
          <a:xfrm>
            <a:off x="76200" y="1524000"/>
            <a:ext cx="11963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Import the OpenAI library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OpenAI client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OpenAI()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Initialize the '</a:t>
            </a:r>
            <a:r>
              <a:rPr lang="en-US" b="0" dirty="0" err="1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after_id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 variable to track pagination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after_id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Loop to fetch all pages of messages until no more data is available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Retrieve a list of up to 2 messages, sorted from oldest to newest,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starting after the previously retrieved message (if any)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thread_messages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.beta.threads.messages.list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thread_holding_messages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.id,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Limit the number of messages retrieved to 2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"desc"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Order the messages in descending order (most recent first)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after_id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Include the </a:t>
            </a:r>
            <a:r>
              <a:rPr lang="en-US" b="0" dirty="0" err="1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after_id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to fetch messages after the last retrieved ID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3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41AD9B-F6EA-CA1D-919C-10C49C6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789D6-8F2B-D237-0A99-FE92FF3FA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Save Your Thread ID &amp; Message ID?</a:t>
            </a:r>
          </a:p>
        </p:txBody>
      </p:sp>
    </p:spTree>
    <p:extLst>
      <p:ext uri="{BB962C8B-B14F-4D97-AF65-F5344CB8AC3E}">
        <p14:creationId xmlns:p14="http://schemas.microsoft.com/office/powerpoint/2010/main" val="253150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6C0B0-3EAC-73F6-286A-9D7FBB13B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2" y="571500"/>
            <a:ext cx="1038137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3F526-903C-2483-B52E-E6336304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Retrieving Messages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4BAB8-0782-7A8C-91BE-8EA2B51675B0}"/>
              </a:ext>
            </a:extLst>
          </p:cNvPr>
          <p:cNvSpPr txBox="1"/>
          <p:nvPr/>
        </p:nvSpPr>
        <p:spPr>
          <a:xfrm>
            <a:off x="1066800" y="1447800"/>
            <a:ext cx="10820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</a:t>
            </a: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Initialize the OpenAI client.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OpenAI()</a:t>
            </a: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Retrieve a specific message by its ID from a given thread.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fetched_message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.beta.threads.messages.retrieve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thread_holding_messages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.id,  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ID of the thread containing the message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.id,  </a:t>
            </a: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ID of the message to retrieve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retrieved message object to see its details.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fetched_message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98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EC6EF5-7D0D-AE8E-5F58-FC28F348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93D9-0D80-0862-E797-D6B85E8CC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Ch-</a:t>
            </a:r>
            <a:r>
              <a:rPr lang="en-US" dirty="0" err="1"/>
              <a:t>ch</a:t>
            </a:r>
            <a:r>
              <a:rPr lang="en-US" dirty="0"/>
              <a:t>-</a:t>
            </a:r>
            <a:r>
              <a:rPr lang="en-US" dirty="0" err="1"/>
              <a:t>ch</a:t>
            </a:r>
            <a:r>
              <a:rPr lang="en-US" dirty="0"/>
              <a:t>-changes!</a:t>
            </a:r>
          </a:p>
        </p:txBody>
      </p:sp>
    </p:spTree>
    <p:extLst>
      <p:ext uri="{BB962C8B-B14F-4D97-AF65-F5344CB8AC3E}">
        <p14:creationId xmlns:p14="http://schemas.microsoft.com/office/powerpoint/2010/main" val="370994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1B895-357E-8A5E-98B4-916A3FDF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62" y="64595"/>
            <a:ext cx="7781476" cy="67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68FF-A098-5C04-1832-B4BAF9B7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Modifying 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6DC77-1FFE-85C3-98D0-774B921CE684}"/>
              </a:ext>
            </a:extLst>
          </p:cNvPr>
          <p:cNvSpPr txBox="1"/>
          <p:nvPr/>
        </p:nvSpPr>
        <p:spPr>
          <a:xfrm>
            <a:off x="990600" y="1295400"/>
            <a:ext cx="106680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</a:t>
            </a: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Initialize the OpenAI client.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OpenAI()</a:t>
            </a: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show the before data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"Before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Update: 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Update a specific message by its ID within a given thread.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modified_message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.beta.threads.messages.update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thread_holding_messages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.id,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ID of the thread containing the message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message_id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.id,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ID of the message to update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Metadata to add or update for the message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"modified"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"abc123"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modified message object to view its updated details.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modified_message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93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7BA55-B3B1-E6D6-CCDC-A249B308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647C6-38ED-D9E8-75B5-D05F2528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Seriously, Clean Up After Yourself</a:t>
            </a:r>
          </a:p>
        </p:txBody>
      </p:sp>
    </p:spTree>
    <p:extLst>
      <p:ext uri="{BB962C8B-B14F-4D97-AF65-F5344CB8AC3E}">
        <p14:creationId xmlns:p14="http://schemas.microsoft.com/office/powerpoint/2010/main" val="343981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>
            <a:normAutofit/>
          </a:bodyPr>
          <a:lstStyle/>
          <a:p>
            <a:r>
              <a:rPr lang="en-US" sz="4000" dirty="0" err="1"/>
              <a:t>Issey</a:t>
            </a:r>
            <a:r>
              <a:rPr lang="en-US" sz="4000" dirty="0"/>
              <a:t> Miyake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990725"/>
            <a:ext cx="8686800" cy="2876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400" dirty="0"/>
              <a:t>“One of my assistants found this old German machine. It was originally used to make underwear. Like Chanel, who started with underwear fabric - jerseys - we used the machine that made underwear to make something else.”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0A79C8-9A73-65A3-35F3-8938E081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52400"/>
            <a:ext cx="9144000" cy="990600"/>
          </a:xfrm>
        </p:spPr>
        <p:txBody>
          <a:bodyPr/>
          <a:lstStyle/>
          <a:p>
            <a:r>
              <a:rPr lang="en-US" dirty="0"/>
              <a:t>Thread/Message Expiration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A72E4-55B2-798F-A7EE-CD049136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18" y="1295400"/>
            <a:ext cx="831416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DD0AB-BA3B-3E40-9255-77601D81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94" y="3657600"/>
            <a:ext cx="8524009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9F0B5-D0C9-9DBE-D51C-6D7AE43891D1}"/>
              </a:ext>
            </a:extLst>
          </p:cNvPr>
          <p:cNvSpPr txBox="1"/>
          <p:nvPr/>
        </p:nvSpPr>
        <p:spPr>
          <a:xfrm>
            <a:off x="419099" y="1235988"/>
            <a:ext cx="11353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You may need to upgrade to the latest version of the OpenAI library to use the delete method.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If you encounter an error, consider upgrading the library using 'pip install openai --upgrade'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!pip install openai --upgrade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0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74507-D58B-7542-7367-C0B05F03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1" y="602519"/>
            <a:ext cx="10582558" cy="5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6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ABF4-34CF-7191-46F2-819E3E3B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Delete 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CBA0-F91C-E7A3-0B93-F89924346007}"/>
              </a:ext>
            </a:extLst>
          </p:cNvPr>
          <p:cNvSpPr txBox="1"/>
          <p:nvPr/>
        </p:nvSpPr>
        <p:spPr>
          <a:xfrm>
            <a:off x="1295400" y="1447800"/>
            <a:ext cx="107442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</a:t>
            </a: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Initialize the OpenAI client.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OpenAI()</a:t>
            </a: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Delete a specific message by its ID within a given thread.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deleted_message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.beta.threads.messages.delete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thread_holding_messages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.id,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message_id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.id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result of the delete operation to verify its success.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"Message deleted successfully:"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deleted_message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except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NotFoundError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Handle the case where the message does not exist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"The message could not be found and thus not deleted. Error:"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18990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23D7F-3F5D-EF47-C3DD-0D5C5EAB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744068"/>
            <a:ext cx="4648200" cy="20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D7F6-8A50-0DBD-BC01-0360195A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58A9C-BD9C-B035-C605-D9A31318F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what we have!</a:t>
            </a:r>
          </a:p>
        </p:txBody>
      </p:sp>
    </p:spTree>
    <p:extLst>
      <p:ext uri="{BB962C8B-B14F-4D97-AF65-F5344CB8AC3E}">
        <p14:creationId xmlns:p14="http://schemas.microsoft.com/office/powerpoint/2010/main" val="228026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ED4118-2CF3-2CB2-2C33-DAA5F414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02" y="0"/>
            <a:ext cx="5497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3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360A9-EBB2-ACA1-0FAD-DC40C3E1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79" y="1381228"/>
            <a:ext cx="9415041" cy="40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5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D987-CAB5-F11D-3FB1-1AB9CD62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Simple List of Messages in a Thread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BB1CA-9769-0613-AB97-4C3D3AF10B40}"/>
              </a:ext>
            </a:extLst>
          </p:cNvPr>
          <p:cNvSpPr txBox="1"/>
          <p:nvPr/>
        </p:nvSpPr>
        <p:spPr>
          <a:xfrm>
            <a:off x="1524000" y="1371600"/>
            <a:ext cx="105918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Initialize the client using the OpenAI library.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Retrieve a list of messages from a specific thread using its ID.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thread_messages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thread_holding_messages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thread_messages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raw data of messages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a newline for better readability of output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Initialize a counter to keep track of the number of messages.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message_count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Iterate over each message in the list, printing details and counting them.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thread_messages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unique identifier of each message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role of the message sender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content of the message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a newline for separation between messages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message_count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Increment the message count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9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9E56A-8D38-70C6-BE1B-A7516224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12" y="1631242"/>
            <a:ext cx="9884576" cy="35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8026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10228</TotalTime>
  <Words>1144</Words>
  <Application>Microsoft Office PowerPoint</Application>
  <PresentationFormat>Widescreen</PresentationFormat>
  <Paragraphs>122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Candara</vt:lpstr>
      <vt:lpstr>Consolas</vt:lpstr>
      <vt:lpstr>Tech Computer 16x9</vt:lpstr>
      <vt:lpstr>Working with Assistants Part 6: Managing Messages</vt:lpstr>
      <vt:lpstr>Issey Miyake</vt:lpstr>
      <vt:lpstr>PowerPoint Presentation</vt:lpstr>
      <vt:lpstr>Membership has its privileges</vt:lpstr>
      <vt:lpstr>Listing Messages</vt:lpstr>
      <vt:lpstr>PowerPoint Presentation</vt:lpstr>
      <vt:lpstr>PowerPoint Presentation</vt:lpstr>
      <vt:lpstr>Demo: Simple List of Messages in a Thread</vt:lpstr>
      <vt:lpstr>PowerPoint Presentation</vt:lpstr>
      <vt:lpstr>Demo: Limiting and Sorting Messages</vt:lpstr>
      <vt:lpstr>PowerPoint Presentation</vt:lpstr>
      <vt:lpstr>Demo: Pagination with Messages</vt:lpstr>
      <vt:lpstr>Retrieving Messages</vt:lpstr>
      <vt:lpstr>PowerPoint Presentation</vt:lpstr>
      <vt:lpstr>Demo: Retrieving Messages</vt:lpstr>
      <vt:lpstr>Modifying Messages</vt:lpstr>
      <vt:lpstr>PowerPoint Presentation</vt:lpstr>
      <vt:lpstr>Demo: Modifying Messages</vt:lpstr>
      <vt:lpstr>Deleting Messages</vt:lpstr>
      <vt:lpstr>Thread/Message Expiration</vt:lpstr>
      <vt:lpstr>PowerPoint Presentation</vt:lpstr>
      <vt:lpstr>PowerPoint Presentation</vt:lpstr>
      <vt:lpstr>Demo: Delete Messages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Assistants Part 6: Managing Messages</dc:title>
  <dc:creator>Zain</dc:creator>
  <cp:lastModifiedBy>Zain Naboulsi</cp:lastModifiedBy>
  <cp:revision>5</cp:revision>
  <dcterms:created xsi:type="dcterms:W3CDTF">2024-02-05T00:50:55Z</dcterms:created>
  <dcterms:modified xsi:type="dcterms:W3CDTF">2024-05-12T15:51:05Z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