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395" r:id="rId4"/>
    <p:sldId id="396" r:id="rId5"/>
    <p:sldId id="419" r:id="rId6"/>
    <p:sldId id="420" r:id="rId7"/>
    <p:sldId id="424" r:id="rId8"/>
    <p:sldId id="421" r:id="rId9"/>
    <p:sldId id="425" r:id="rId10"/>
    <p:sldId id="422" r:id="rId11"/>
    <p:sldId id="423" r:id="rId12"/>
    <p:sldId id="426" r:id="rId13"/>
    <p:sldId id="427" r:id="rId14"/>
    <p:sldId id="3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https://platform.openai.com/docs/api-reference/embeddings/create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2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https://platform.openai.com/docs/api-reference/embeddings/create#embeddings-create-input</a:t>
            </a:r>
          </a:p>
          <a:p>
            <a:r>
              <a:rPr lang="en-US" dirty="0"/>
              <a:t>https://platform.openai.com/docs/api-reference/embeddings/create#embeddings-create-model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https://platform.openai.com/docs/api-reference/embeddings/create#embeddings-create-dimensions</a:t>
            </a:r>
          </a:p>
          <a:p>
            <a:endParaRPr lang="en-US" dirty="0"/>
          </a:p>
          <a:p>
            <a:r>
              <a:rPr lang="en-US" dirty="0"/>
              <a:t>https://arxiv.org/abs/2205.13147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https://platform.openai.com/docs/api-reference/embeddings/create#embeddings-create-user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4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Embeddings</a:t>
            </a:r>
            <a:br>
              <a:rPr lang="en-US" dirty="0"/>
            </a:br>
            <a:r>
              <a:rPr lang="en-US" dirty="0"/>
              <a:t>Part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E711-6BB6-7385-9769-EA4AE91E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(Integer)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B44C0-134E-0FFF-42A4-6AF3116B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11" y="2362200"/>
            <a:ext cx="9818977" cy="17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0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358003-4DE4-7332-C50A-14FD58C6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647908"/>
            <a:ext cx="9220200" cy="55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8A1A-9150-6865-16FA-3761793A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Dimensions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376D5-4700-37B7-D9F6-231B0369AB78}"/>
              </a:ext>
            </a:extLst>
          </p:cNvPr>
          <p:cNvSpPr txBox="1"/>
          <p:nvPr/>
        </p:nvSpPr>
        <p:spPr>
          <a:xfrm>
            <a:off x="1714500" y="2073057"/>
            <a:ext cx="8763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Modify dimensions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response_small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inputs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"text-embedding-3-small"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encoding_format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"float"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dimensions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449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8FD5-261A-CB18-F1E5-58CF8B9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(String)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7DD63-C915-60D5-62F4-E681A799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9708578" cy="14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>
            <a:normAutofit/>
          </a:bodyPr>
          <a:lstStyle/>
          <a:p>
            <a:r>
              <a:rPr lang="en-US" dirty="0"/>
              <a:t>Alain 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Botton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2486025"/>
            <a:ext cx="8686800" cy="18859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/>
              <a:t>“The problem isn't so much finding good ideas (there is no shortage) as embedding the ones we have into everyday practice.”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D8DE-4132-AB83-26AE-C7D74510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2" y="1185627"/>
            <a:ext cx="10025939" cy="306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17B58-B84A-20A8-D06D-9B983FF0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23" y="4404332"/>
            <a:ext cx="5228754" cy="2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07E6-56FC-1C85-C0A4-44087862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A1E40-7D81-97ED-0649-394801177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Modifying the Embedding Space</a:t>
            </a:r>
          </a:p>
        </p:txBody>
      </p:sp>
    </p:spTree>
    <p:extLst>
      <p:ext uri="{BB962C8B-B14F-4D97-AF65-F5344CB8AC3E}">
        <p14:creationId xmlns:p14="http://schemas.microsoft.com/office/powerpoint/2010/main" val="68957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D5D6C-DE7B-C25C-D5A6-88FCFEE6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(String or Array)</a:t>
            </a:r>
            <a:br>
              <a:rPr lang="en-US" dirty="0"/>
            </a:br>
            <a:r>
              <a:rPr lang="en-US" dirty="0"/>
              <a:t>Model (String)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38902-1D1F-5C46-F0DB-1297ED58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23" y="1905000"/>
            <a:ext cx="855935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8A1A-9150-6865-16FA-3761793A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Input and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9049F-CFA1-52E7-43C8-E82D11B6238A}"/>
              </a:ext>
            </a:extLst>
          </p:cNvPr>
          <p:cNvSpPr txBox="1"/>
          <p:nvPr/>
        </p:nvSpPr>
        <p:spPr>
          <a:xfrm>
            <a:off x="838200" y="2057400"/>
            <a:ext cx="1082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embedding for the word "Mary" using the text-embedding-3-small model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response_small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"Mary"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"text-embedding-3-small"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embedding for the word "Mary" using the text-embedding-3-large model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response_large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"Mary"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"text-embedding-3-large"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566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B9EE-79BB-B497-8B74-C8F0D848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09600"/>
          </a:xfrm>
        </p:spPr>
        <p:txBody>
          <a:bodyPr/>
          <a:lstStyle/>
          <a:p>
            <a:r>
              <a:rPr lang="en-US" dirty="0" err="1"/>
              <a:t>Encoding_Format</a:t>
            </a:r>
            <a:r>
              <a:rPr lang="en-US" dirty="0"/>
              <a:t> (String)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9EDC1-BBB3-F3CC-38F1-FA48117F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735504"/>
            <a:ext cx="8610601" cy="1245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78C44-EC49-5CC1-CAAA-81C01961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3202"/>
            <a:ext cx="6019800" cy="3026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6E117-72B2-D083-EDE5-E6BD879A7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725" y="3810000"/>
            <a:ext cx="6206275" cy="30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8A1A-9150-6865-16FA-3761793A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Encoding_Format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AE509-AD74-CDDC-1AC9-CBA56EE7C832}"/>
              </a:ext>
            </a:extLst>
          </p:cNvPr>
          <p:cNvSpPr txBox="1"/>
          <p:nvPr/>
        </p:nvSpPr>
        <p:spPr>
          <a:xfrm>
            <a:off x="1638300" y="2133600"/>
            <a:ext cx="8915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Encoding example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response_small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inputs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"text-embedding-3-small"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encoding_format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"float"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78747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7687</TotalTime>
  <Words>345</Words>
  <Application>Microsoft Office PowerPoint</Application>
  <PresentationFormat>Widescreen</PresentationFormat>
  <Paragraphs>53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Working with Embeddings Part 2</vt:lpstr>
      <vt:lpstr>Alain  de Botton</vt:lpstr>
      <vt:lpstr>PowerPoint Presentation</vt:lpstr>
      <vt:lpstr>Membership has its privileges</vt:lpstr>
      <vt:lpstr>Embedding Arguments</vt:lpstr>
      <vt:lpstr>Input (String or Array) Model (String)</vt:lpstr>
      <vt:lpstr>Demo: Input and Model</vt:lpstr>
      <vt:lpstr>Encoding_Format (String)</vt:lpstr>
      <vt:lpstr>Demo: Encoding_Format</vt:lpstr>
      <vt:lpstr>Dimensions (Integer)</vt:lpstr>
      <vt:lpstr>PowerPoint Presentation</vt:lpstr>
      <vt:lpstr>Demo: Dimensions</vt:lpstr>
      <vt:lpstr>User (String)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Embeddings</dc:title>
  <dc:creator>Zain</dc:creator>
  <cp:lastModifiedBy>Zain Naboulsi</cp:lastModifiedBy>
  <cp:revision>15</cp:revision>
  <dcterms:created xsi:type="dcterms:W3CDTF">2024-02-05T00:50:55Z</dcterms:created>
  <dcterms:modified xsi:type="dcterms:W3CDTF">2024-04-20T01:44:48Z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